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E2E10-E985-41A3-A116-2556630BE6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12BF7B5-3699-4B31-BAC3-EC95337F1FD3}">
      <dgm:prSet phldrT="[文字]"/>
      <dgm:spPr/>
      <dgm:t>
        <a:bodyPr/>
        <a:lstStyle/>
        <a:p>
          <a:r>
            <a:rPr lang="zh-TW" altLang="en-US" dirty="0"/>
            <a:t>教務處</a:t>
          </a:r>
        </a:p>
      </dgm:t>
    </dgm:pt>
    <dgm:pt modelId="{F6EC4FCA-E098-4284-A7D4-FBD2001EC945}" type="parTrans" cxnId="{17F2CC1D-2EEC-47A9-A20E-C5CAAE93E363}">
      <dgm:prSet/>
      <dgm:spPr/>
      <dgm:t>
        <a:bodyPr/>
        <a:lstStyle/>
        <a:p>
          <a:endParaRPr lang="zh-TW" altLang="en-US"/>
        </a:p>
      </dgm:t>
    </dgm:pt>
    <dgm:pt modelId="{CE9F2424-4376-43C3-9B55-DF2E68EB5B7C}" type="sibTrans" cxnId="{17F2CC1D-2EEC-47A9-A20E-C5CAAE93E363}">
      <dgm:prSet/>
      <dgm:spPr/>
      <dgm:t>
        <a:bodyPr/>
        <a:lstStyle/>
        <a:p>
          <a:endParaRPr lang="zh-TW" altLang="en-US"/>
        </a:p>
      </dgm:t>
    </dgm:pt>
    <dgm:pt modelId="{D562F509-0811-4D2F-A96C-1385A413096A}">
      <dgm:prSet phldrT="[文字]"/>
      <dgm:spPr/>
      <dgm:t>
        <a:bodyPr/>
        <a:lstStyle/>
        <a:p>
          <a:r>
            <a:rPr lang="zh-TW" altLang="en-US" dirty="0"/>
            <a:t>註冊組</a:t>
          </a:r>
        </a:p>
      </dgm:t>
    </dgm:pt>
    <dgm:pt modelId="{117062F5-9CF0-4AB8-A0F7-3EF2D7C6199F}" type="parTrans" cxnId="{9EA97416-6A2B-4571-B541-5934FF93E2B4}">
      <dgm:prSet/>
      <dgm:spPr/>
      <dgm:t>
        <a:bodyPr/>
        <a:lstStyle/>
        <a:p>
          <a:endParaRPr lang="zh-TW" altLang="en-US"/>
        </a:p>
      </dgm:t>
    </dgm:pt>
    <dgm:pt modelId="{1C0CB6F1-60D2-4FBB-9829-A972A0DFA893}" type="sibTrans" cxnId="{9EA97416-6A2B-4571-B541-5934FF93E2B4}">
      <dgm:prSet/>
      <dgm:spPr/>
      <dgm:t>
        <a:bodyPr/>
        <a:lstStyle/>
        <a:p>
          <a:endParaRPr lang="zh-TW" altLang="en-US"/>
        </a:p>
      </dgm:t>
    </dgm:pt>
    <dgm:pt modelId="{A6C1345B-2EBE-4AC3-B1AC-24DDF96AF835}">
      <dgm:prSet phldrT="[文字]"/>
      <dgm:spPr/>
      <dgm:t>
        <a:bodyPr/>
        <a:lstStyle/>
        <a:p>
          <a:r>
            <a:rPr lang="zh-TW" altLang="en-US" dirty="0"/>
            <a:t>課務組</a:t>
          </a:r>
        </a:p>
      </dgm:t>
    </dgm:pt>
    <dgm:pt modelId="{A2305833-9D14-4797-BA48-56E302038E1D}" type="parTrans" cxnId="{8384851C-CAC1-40FD-9DEE-8D512EF28AA6}">
      <dgm:prSet/>
      <dgm:spPr/>
      <dgm:t>
        <a:bodyPr/>
        <a:lstStyle/>
        <a:p>
          <a:endParaRPr lang="zh-TW" altLang="en-US"/>
        </a:p>
      </dgm:t>
    </dgm:pt>
    <dgm:pt modelId="{C6B1B5AE-6BA2-4D41-86E0-762876144608}" type="sibTrans" cxnId="{8384851C-CAC1-40FD-9DEE-8D512EF28AA6}">
      <dgm:prSet/>
      <dgm:spPr/>
      <dgm:t>
        <a:bodyPr/>
        <a:lstStyle/>
        <a:p>
          <a:endParaRPr lang="zh-TW" altLang="en-US"/>
        </a:p>
      </dgm:t>
    </dgm:pt>
    <dgm:pt modelId="{2AACA582-E295-4593-BA37-456C8DED20AB}">
      <dgm:prSet/>
      <dgm:spPr/>
      <dgm:t>
        <a:bodyPr/>
        <a:lstStyle/>
        <a:p>
          <a:r>
            <a:rPr lang="zh-TW" altLang="en-US" dirty="0"/>
            <a:t>綜合業務組</a:t>
          </a:r>
        </a:p>
      </dgm:t>
    </dgm:pt>
    <dgm:pt modelId="{ED2B618A-A879-4D4E-A239-57B27DDE24C9}" type="parTrans" cxnId="{800A3AC4-91EB-48CA-A722-DA33A5970416}">
      <dgm:prSet/>
      <dgm:spPr/>
      <dgm:t>
        <a:bodyPr/>
        <a:lstStyle/>
        <a:p>
          <a:endParaRPr lang="zh-TW" altLang="en-US"/>
        </a:p>
      </dgm:t>
    </dgm:pt>
    <dgm:pt modelId="{3E3D4FD1-5686-4E80-969B-D426B5BAF6B8}" type="sibTrans" cxnId="{800A3AC4-91EB-48CA-A722-DA33A5970416}">
      <dgm:prSet/>
      <dgm:spPr/>
      <dgm:t>
        <a:bodyPr/>
        <a:lstStyle/>
        <a:p>
          <a:endParaRPr lang="zh-TW" altLang="en-US"/>
        </a:p>
      </dgm:t>
    </dgm:pt>
    <dgm:pt modelId="{DCA995B9-5F24-4CF4-9D39-619DE44D2B80}">
      <dgm:prSet/>
      <dgm:spPr/>
      <dgm:t>
        <a:bodyPr/>
        <a:lstStyle/>
        <a:p>
          <a:r>
            <a:rPr lang="zh-TW" altLang="en-US" dirty="0"/>
            <a:t>教學資源中心</a:t>
          </a:r>
        </a:p>
      </dgm:t>
    </dgm:pt>
    <dgm:pt modelId="{F1FE493F-2A67-487D-9A5B-AA4CF666B9E1}" type="parTrans" cxnId="{BA69001C-CFDB-4652-B025-EDFE1F155ABC}">
      <dgm:prSet/>
      <dgm:spPr/>
      <dgm:t>
        <a:bodyPr/>
        <a:lstStyle/>
        <a:p>
          <a:endParaRPr lang="zh-TW" altLang="en-US"/>
        </a:p>
      </dgm:t>
    </dgm:pt>
    <dgm:pt modelId="{E9F07962-3AA8-4E8B-8BA6-9F525AB2A69B}" type="sibTrans" cxnId="{BA69001C-CFDB-4652-B025-EDFE1F155ABC}">
      <dgm:prSet/>
      <dgm:spPr/>
      <dgm:t>
        <a:bodyPr/>
        <a:lstStyle/>
        <a:p>
          <a:endParaRPr lang="zh-TW" altLang="en-US"/>
        </a:p>
      </dgm:t>
    </dgm:pt>
    <dgm:pt modelId="{9585FF64-6E18-4680-89BD-0CD5F892062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TW" altLang="en-US" b="0" i="0" dirty="0"/>
            <a:t>計畫：高教深耕計畫辦公室</a:t>
          </a:r>
          <a:endParaRPr lang="zh-TW" altLang="en-US" b="0" dirty="0"/>
        </a:p>
      </dgm:t>
    </dgm:pt>
    <dgm:pt modelId="{86F3868B-969E-4483-B4E7-A1D880C492B0}" type="parTrans" cxnId="{2EA20EE9-C5E0-44A6-B686-445CF4AFBBBF}">
      <dgm:prSet/>
      <dgm:spPr/>
      <dgm:t>
        <a:bodyPr/>
        <a:lstStyle/>
        <a:p>
          <a:endParaRPr lang="zh-TW" altLang="en-US"/>
        </a:p>
      </dgm:t>
    </dgm:pt>
    <dgm:pt modelId="{1F0C71A0-2B0E-46EB-8ECA-241CF5562FB8}" type="sibTrans" cxnId="{2EA20EE9-C5E0-44A6-B686-445CF4AFBBBF}">
      <dgm:prSet/>
      <dgm:spPr/>
      <dgm:t>
        <a:bodyPr/>
        <a:lstStyle/>
        <a:p>
          <a:endParaRPr lang="zh-TW" altLang="en-US"/>
        </a:p>
      </dgm:t>
    </dgm:pt>
    <dgm:pt modelId="{86680995-269C-4CB1-8FA4-2056ADE9BBC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TW" altLang="en-US" dirty="0"/>
            <a:t>計畫：選才專案辦公室</a:t>
          </a:r>
        </a:p>
      </dgm:t>
    </dgm:pt>
    <dgm:pt modelId="{6AF41E33-2BD8-47DE-877C-171F5AFF380A}" type="parTrans" cxnId="{9E9CFC22-6F72-41FA-AE16-4CF7A673FF5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517872CF-CF2C-4A07-80FE-B5AC8B0F68CD}" type="sibTrans" cxnId="{9E9CFC22-6F72-41FA-AE16-4CF7A673FF59}">
      <dgm:prSet/>
      <dgm:spPr/>
      <dgm:t>
        <a:bodyPr/>
        <a:lstStyle/>
        <a:p>
          <a:endParaRPr lang="zh-TW" altLang="en-US"/>
        </a:p>
      </dgm:t>
    </dgm:pt>
    <dgm:pt modelId="{31D9F5AD-A572-4226-984A-97428BE2A80F}" type="pres">
      <dgm:prSet presAssocID="{194E2E10-E985-41A3-A116-2556630BE6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09C9EC-35A0-47C7-A7FB-46B60B7A5A21}" type="pres">
      <dgm:prSet presAssocID="{C12BF7B5-3699-4B31-BAC3-EC95337F1FD3}" presName="hierRoot1" presStyleCnt="0"/>
      <dgm:spPr/>
    </dgm:pt>
    <dgm:pt modelId="{E78A7EBA-7FB9-4574-831D-E13C70C957D6}" type="pres">
      <dgm:prSet presAssocID="{C12BF7B5-3699-4B31-BAC3-EC95337F1FD3}" presName="composite" presStyleCnt="0"/>
      <dgm:spPr/>
    </dgm:pt>
    <dgm:pt modelId="{F13A3213-5241-4469-8E11-A150B634174E}" type="pres">
      <dgm:prSet presAssocID="{C12BF7B5-3699-4B31-BAC3-EC95337F1FD3}" presName="background" presStyleLbl="node0" presStyleIdx="0" presStyleCnt="1"/>
      <dgm:spPr/>
    </dgm:pt>
    <dgm:pt modelId="{0120913F-4B77-4F06-B5AE-A02FD84C6861}" type="pres">
      <dgm:prSet presAssocID="{C12BF7B5-3699-4B31-BAC3-EC95337F1FD3}" presName="text" presStyleLbl="fgAcc0" presStyleIdx="0" presStyleCnt="1">
        <dgm:presLayoutVars>
          <dgm:chPref val="3"/>
        </dgm:presLayoutVars>
      </dgm:prSet>
      <dgm:spPr/>
    </dgm:pt>
    <dgm:pt modelId="{6A09C7C2-E4EA-499A-80CA-45357F6DE4D3}" type="pres">
      <dgm:prSet presAssocID="{C12BF7B5-3699-4B31-BAC3-EC95337F1FD3}" presName="hierChild2" presStyleCnt="0"/>
      <dgm:spPr/>
    </dgm:pt>
    <dgm:pt modelId="{15A7D89D-3CBF-4593-B552-86938ACA3A92}" type="pres">
      <dgm:prSet presAssocID="{117062F5-9CF0-4AB8-A0F7-3EF2D7C6199F}" presName="Name10" presStyleLbl="parChTrans1D2" presStyleIdx="0" presStyleCnt="5"/>
      <dgm:spPr/>
    </dgm:pt>
    <dgm:pt modelId="{24C218CF-0D73-43DD-8620-135B9F351BF7}" type="pres">
      <dgm:prSet presAssocID="{D562F509-0811-4D2F-A96C-1385A413096A}" presName="hierRoot2" presStyleCnt="0"/>
      <dgm:spPr/>
    </dgm:pt>
    <dgm:pt modelId="{95C27AF3-9B73-408F-B05F-A7517B8885DE}" type="pres">
      <dgm:prSet presAssocID="{D562F509-0811-4D2F-A96C-1385A413096A}" presName="composite2" presStyleCnt="0"/>
      <dgm:spPr/>
    </dgm:pt>
    <dgm:pt modelId="{109DFDD7-AD6C-4336-97C0-2A75917F3CAA}" type="pres">
      <dgm:prSet presAssocID="{D562F509-0811-4D2F-A96C-1385A413096A}" presName="background2" presStyleLbl="node2" presStyleIdx="0" presStyleCnt="5"/>
      <dgm:spPr/>
    </dgm:pt>
    <dgm:pt modelId="{F16B4227-AB50-45DE-AF3E-DAE847CC61B9}" type="pres">
      <dgm:prSet presAssocID="{D562F509-0811-4D2F-A96C-1385A413096A}" presName="text2" presStyleLbl="fgAcc2" presStyleIdx="0" presStyleCnt="5">
        <dgm:presLayoutVars>
          <dgm:chPref val="3"/>
        </dgm:presLayoutVars>
      </dgm:prSet>
      <dgm:spPr/>
    </dgm:pt>
    <dgm:pt modelId="{ACC4636C-F6B7-43A0-9FA1-17D937C99697}" type="pres">
      <dgm:prSet presAssocID="{D562F509-0811-4D2F-A96C-1385A413096A}" presName="hierChild3" presStyleCnt="0"/>
      <dgm:spPr/>
    </dgm:pt>
    <dgm:pt modelId="{1724E1B8-57B7-4A47-ACE3-C6B8FE103BBB}" type="pres">
      <dgm:prSet presAssocID="{A2305833-9D14-4797-BA48-56E302038E1D}" presName="Name10" presStyleLbl="parChTrans1D2" presStyleIdx="1" presStyleCnt="5"/>
      <dgm:spPr/>
    </dgm:pt>
    <dgm:pt modelId="{18F4633C-BC08-4F20-B3CE-56E353FF8BF0}" type="pres">
      <dgm:prSet presAssocID="{A6C1345B-2EBE-4AC3-B1AC-24DDF96AF835}" presName="hierRoot2" presStyleCnt="0"/>
      <dgm:spPr/>
    </dgm:pt>
    <dgm:pt modelId="{8E3B88D2-A67B-401B-8877-B021D1D15151}" type="pres">
      <dgm:prSet presAssocID="{A6C1345B-2EBE-4AC3-B1AC-24DDF96AF835}" presName="composite2" presStyleCnt="0"/>
      <dgm:spPr/>
    </dgm:pt>
    <dgm:pt modelId="{65E57177-C13E-4B1B-9881-C0A3E2B72758}" type="pres">
      <dgm:prSet presAssocID="{A6C1345B-2EBE-4AC3-B1AC-24DDF96AF835}" presName="background2" presStyleLbl="node2" presStyleIdx="1" presStyleCnt="5"/>
      <dgm:spPr/>
    </dgm:pt>
    <dgm:pt modelId="{C3454E25-E519-427F-8716-981B16F5E2CE}" type="pres">
      <dgm:prSet presAssocID="{A6C1345B-2EBE-4AC3-B1AC-24DDF96AF835}" presName="text2" presStyleLbl="fgAcc2" presStyleIdx="1" presStyleCnt="5">
        <dgm:presLayoutVars>
          <dgm:chPref val="3"/>
        </dgm:presLayoutVars>
      </dgm:prSet>
      <dgm:spPr/>
    </dgm:pt>
    <dgm:pt modelId="{4A15D2ED-25F6-4F4A-8FD3-1377496AF53E}" type="pres">
      <dgm:prSet presAssocID="{A6C1345B-2EBE-4AC3-B1AC-24DDF96AF835}" presName="hierChild3" presStyleCnt="0"/>
      <dgm:spPr/>
    </dgm:pt>
    <dgm:pt modelId="{6BDFFA9F-8116-4C4B-9E4E-EE2A521D9236}" type="pres">
      <dgm:prSet presAssocID="{ED2B618A-A879-4D4E-A239-57B27DDE24C9}" presName="Name10" presStyleLbl="parChTrans1D2" presStyleIdx="2" presStyleCnt="5"/>
      <dgm:spPr/>
    </dgm:pt>
    <dgm:pt modelId="{C57E0651-4FE7-4D43-8A9F-ABB981B9A5FF}" type="pres">
      <dgm:prSet presAssocID="{2AACA582-E295-4593-BA37-456C8DED20AB}" presName="hierRoot2" presStyleCnt="0"/>
      <dgm:spPr/>
    </dgm:pt>
    <dgm:pt modelId="{6F0F5677-882F-43C1-AAFA-1D392BC10E77}" type="pres">
      <dgm:prSet presAssocID="{2AACA582-E295-4593-BA37-456C8DED20AB}" presName="composite2" presStyleCnt="0"/>
      <dgm:spPr/>
    </dgm:pt>
    <dgm:pt modelId="{501D8C07-AE84-4925-9F73-7B31044C7B92}" type="pres">
      <dgm:prSet presAssocID="{2AACA582-E295-4593-BA37-456C8DED20AB}" presName="background2" presStyleLbl="node2" presStyleIdx="2" presStyleCnt="5"/>
      <dgm:spPr/>
    </dgm:pt>
    <dgm:pt modelId="{CF1A0392-6D3B-43DB-8E7C-1868EFAD3005}" type="pres">
      <dgm:prSet presAssocID="{2AACA582-E295-4593-BA37-456C8DED20AB}" presName="text2" presStyleLbl="fgAcc2" presStyleIdx="2" presStyleCnt="5">
        <dgm:presLayoutVars>
          <dgm:chPref val="3"/>
        </dgm:presLayoutVars>
      </dgm:prSet>
      <dgm:spPr/>
    </dgm:pt>
    <dgm:pt modelId="{985BB12E-CA44-4534-AC8A-782D824F25EC}" type="pres">
      <dgm:prSet presAssocID="{2AACA582-E295-4593-BA37-456C8DED20AB}" presName="hierChild3" presStyleCnt="0"/>
      <dgm:spPr/>
    </dgm:pt>
    <dgm:pt modelId="{E9C77908-7952-47EF-A621-45B7A5E65410}" type="pres">
      <dgm:prSet presAssocID="{6AF41E33-2BD8-47DE-877C-171F5AFF380A}" presName="Name17" presStyleLbl="parChTrans1D3" presStyleIdx="0" presStyleCnt="1"/>
      <dgm:spPr/>
    </dgm:pt>
    <dgm:pt modelId="{4426F0A7-B1F1-4DFF-BEBB-31E21357D21D}" type="pres">
      <dgm:prSet presAssocID="{86680995-269C-4CB1-8FA4-2056ADE9BBCB}" presName="hierRoot3" presStyleCnt="0"/>
      <dgm:spPr/>
    </dgm:pt>
    <dgm:pt modelId="{2267828B-4312-46F9-A22B-55797772CEA6}" type="pres">
      <dgm:prSet presAssocID="{86680995-269C-4CB1-8FA4-2056ADE9BBCB}" presName="composite3" presStyleCnt="0"/>
      <dgm:spPr/>
    </dgm:pt>
    <dgm:pt modelId="{1FA66C90-763F-4DBF-A591-5DBF85EAC225}" type="pres">
      <dgm:prSet presAssocID="{86680995-269C-4CB1-8FA4-2056ADE9BBCB}" presName="background3" presStyleLbl="node3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55E57416-1FDE-44AD-8D6B-66D77D3E3F0D}" type="pres">
      <dgm:prSet presAssocID="{86680995-269C-4CB1-8FA4-2056ADE9BBCB}" presName="text3" presStyleLbl="fgAcc3" presStyleIdx="0" presStyleCnt="1">
        <dgm:presLayoutVars>
          <dgm:chPref val="3"/>
        </dgm:presLayoutVars>
      </dgm:prSet>
      <dgm:spPr/>
    </dgm:pt>
    <dgm:pt modelId="{BE387E2B-EC16-447B-97CF-06DA26C4B59F}" type="pres">
      <dgm:prSet presAssocID="{86680995-269C-4CB1-8FA4-2056ADE9BBCB}" presName="hierChild4" presStyleCnt="0"/>
      <dgm:spPr/>
    </dgm:pt>
    <dgm:pt modelId="{FD25345C-70EE-45C2-B648-A568251743C6}" type="pres">
      <dgm:prSet presAssocID="{F1FE493F-2A67-487D-9A5B-AA4CF666B9E1}" presName="Name10" presStyleLbl="parChTrans1D2" presStyleIdx="3" presStyleCnt="5"/>
      <dgm:spPr/>
    </dgm:pt>
    <dgm:pt modelId="{F8DB1107-7BE7-45A0-99A1-C4CE4D724DBD}" type="pres">
      <dgm:prSet presAssocID="{DCA995B9-5F24-4CF4-9D39-619DE44D2B80}" presName="hierRoot2" presStyleCnt="0"/>
      <dgm:spPr/>
    </dgm:pt>
    <dgm:pt modelId="{18FF6E85-5C88-4452-9F25-45E628D63CE0}" type="pres">
      <dgm:prSet presAssocID="{DCA995B9-5F24-4CF4-9D39-619DE44D2B80}" presName="composite2" presStyleCnt="0"/>
      <dgm:spPr/>
    </dgm:pt>
    <dgm:pt modelId="{B388B88E-2B6E-4276-9ECB-E7D10E0A6302}" type="pres">
      <dgm:prSet presAssocID="{DCA995B9-5F24-4CF4-9D39-619DE44D2B80}" presName="background2" presStyleLbl="node2" presStyleIdx="3" presStyleCnt="5"/>
      <dgm:spPr/>
    </dgm:pt>
    <dgm:pt modelId="{68F53C01-C655-49D9-9DC8-958CE2897B30}" type="pres">
      <dgm:prSet presAssocID="{DCA995B9-5F24-4CF4-9D39-619DE44D2B80}" presName="text2" presStyleLbl="fgAcc2" presStyleIdx="3" presStyleCnt="5">
        <dgm:presLayoutVars>
          <dgm:chPref val="3"/>
        </dgm:presLayoutVars>
      </dgm:prSet>
      <dgm:spPr/>
    </dgm:pt>
    <dgm:pt modelId="{BCF0E345-1B5B-4EBC-9D06-E31D7F2D5818}" type="pres">
      <dgm:prSet presAssocID="{DCA995B9-5F24-4CF4-9D39-619DE44D2B80}" presName="hierChild3" presStyleCnt="0"/>
      <dgm:spPr/>
    </dgm:pt>
    <dgm:pt modelId="{25C1125C-5FCB-405E-AF2C-69D01C52CCBF}" type="pres">
      <dgm:prSet presAssocID="{86F3868B-969E-4483-B4E7-A1D880C492B0}" presName="Name10" presStyleLbl="parChTrans1D2" presStyleIdx="4" presStyleCnt="5"/>
      <dgm:spPr/>
    </dgm:pt>
    <dgm:pt modelId="{E01C7144-E156-4FA4-83F7-7D8EF3ECA1C1}" type="pres">
      <dgm:prSet presAssocID="{9585FF64-6E18-4680-89BD-0CD5F892062F}" presName="hierRoot2" presStyleCnt="0"/>
      <dgm:spPr/>
    </dgm:pt>
    <dgm:pt modelId="{E26332A9-ACC8-48E9-84A4-362592DB9988}" type="pres">
      <dgm:prSet presAssocID="{9585FF64-6E18-4680-89BD-0CD5F892062F}" presName="composite2" presStyleCnt="0"/>
      <dgm:spPr/>
    </dgm:pt>
    <dgm:pt modelId="{AF6D491B-F372-47DD-8F24-8856CE55A050}" type="pres">
      <dgm:prSet presAssocID="{9585FF64-6E18-4680-89BD-0CD5F892062F}" presName="background2" presStyleLbl="node2" presStyleIdx="4" presStyleCnt="5"/>
      <dgm:spPr>
        <a:solidFill>
          <a:schemeClr val="accent6">
            <a:lumMod val="40000"/>
            <a:lumOff val="60000"/>
          </a:schemeClr>
        </a:solidFill>
      </dgm:spPr>
    </dgm:pt>
    <dgm:pt modelId="{F28664F3-A499-42D3-B0FE-B60509563BC6}" type="pres">
      <dgm:prSet presAssocID="{9585FF64-6E18-4680-89BD-0CD5F892062F}" presName="text2" presStyleLbl="fgAcc2" presStyleIdx="4" presStyleCnt="5">
        <dgm:presLayoutVars>
          <dgm:chPref val="3"/>
        </dgm:presLayoutVars>
      </dgm:prSet>
      <dgm:spPr/>
    </dgm:pt>
    <dgm:pt modelId="{D73C2FC9-7321-4785-8502-716A77EE596C}" type="pres">
      <dgm:prSet presAssocID="{9585FF64-6E18-4680-89BD-0CD5F892062F}" presName="hierChild3" presStyleCnt="0"/>
      <dgm:spPr/>
    </dgm:pt>
  </dgm:ptLst>
  <dgm:cxnLst>
    <dgm:cxn modelId="{0570470A-9DF5-4E5A-B492-95292AC2E604}" type="presOf" srcId="{194E2E10-E985-41A3-A116-2556630BE683}" destId="{31D9F5AD-A572-4226-984A-97428BE2A80F}" srcOrd="0" destOrd="0" presId="urn:microsoft.com/office/officeart/2005/8/layout/hierarchy1"/>
    <dgm:cxn modelId="{8FA6D40F-4C7C-4E09-A9C2-D6DFA3523800}" type="presOf" srcId="{F1FE493F-2A67-487D-9A5B-AA4CF666B9E1}" destId="{FD25345C-70EE-45C2-B648-A568251743C6}" srcOrd="0" destOrd="0" presId="urn:microsoft.com/office/officeart/2005/8/layout/hierarchy1"/>
    <dgm:cxn modelId="{9EA97416-6A2B-4571-B541-5934FF93E2B4}" srcId="{C12BF7B5-3699-4B31-BAC3-EC95337F1FD3}" destId="{D562F509-0811-4D2F-A96C-1385A413096A}" srcOrd="0" destOrd="0" parTransId="{117062F5-9CF0-4AB8-A0F7-3EF2D7C6199F}" sibTransId="{1C0CB6F1-60D2-4FBB-9829-A972A0DFA893}"/>
    <dgm:cxn modelId="{64E04318-E6D0-41FF-9624-BEEED3C39B0C}" type="presOf" srcId="{6AF41E33-2BD8-47DE-877C-171F5AFF380A}" destId="{E9C77908-7952-47EF-A621-45B7A5E65410}" srcOrd="0" destOrd="0" presId="urn:microsoft.com/office/officeart/2005/8/layout/hierarchy1"/>
    <dgm:cxn modelId="{BA69001C-CFDB-4652-B025-EDFE1F155ABC}" srcId="{C12BF7B5-3699-4B31-BAC3-EC95337F1FD3}" destId="{DCA995B9-5F24-4CF4-9D39-619DE44D2B80}" srcOrd="3" destOrd="0" parTransId="{F1FE493F-2A67-487D-9A5B-AA4CF666B9E1}" sibTransId="{E9F07962-3AA8-4E8B-8BA6-9F525AB2A69B}"/>
    <dgm:cxn modelId="{8384851C-CAC1-40FD-9DEE-8D512EF28AA6}" srcId="{C12BF7B5-3699-4B31-BAC3-EC95337F1FD3}" destId="{A6C1345B-2EBE-4AC3-B1AC-24DDF96AF835}" srcOrd="1" destOrd="0" parTransId="{A2305833-9D14-4797-BA48-56E302038E1D}" sibTransId="{C6B1B5AE-6BA2-4D41-86E0-762876144608}"/>
    <dgm:cxn modelId="{17F2CC1D-2EEC-47A9-A20E-C5CAAE93E363}" srcId="{194E2E10-E985-41A3-A116-2556630BE683}" destId="{C12BF7B5-3699-4B31-BAC3-EC95337F1FD3}" srcOrd="0" destOrd="0" parTransId="{F6EC4FCA-E098-4284-A7D4-FBD2001EC945}" sibTransId="{CE9F2424-4376-43C3-9B55-DF2E68EB5B7C}"/>
    <dgm:cxn modelId="{9E9CFC22-6F72-41FA-AE16-4CF7A673FF59}" srcId="{2AACA582-E295-4593-BA37-456C8DED20AB}" destId="{86680995-269C-4CB1-8FA4-2056ADE9BBCB}" srcOrd="0" destOrd="0" parTransId="{6AF41E33-2BD8-47DE-877C-171F5AFF380A}" sibTransId="{517872CF-CF2C-4A07-80FE-B5AC8B0F68CD}"/>
    <dgm:cxn modelId="{A1E5E23C-749B-4F96-B06A-F97C46D71B32}" type="presOf" srcId="{D562F509-0811-4D2F-A96C-1385A413096A}" destId="{F16B4227-AB50-45DE-AF3E-DAE847CC61B9}" srcOrd="0" destOrd="0" presId="urn:microsoft.com/office/officeart/2005/8/layout/hierarchy1"/>
    <dgm:cxn modelId="{F6D6D95D-042C-4604-B32F-931E018D404D}" type="presOf" srcId="{9585FF64-6E18-4680-89BD-0CD5F892062F}" destId="{F28664F3-A499-42D3-B0FE-B60509563BC6}" srcOrd="0" destOrd="0" presId="urn:microsoft.com/office/officeart/2005/8/layout/hierarchy1"/>
    <dgm:cxn modelId="{1E4F6370-AFFE-4589-8BF3-D2F39BE5B2FB}" type="presOf" srcId="{DCA995B9-5F24-4CF4-9D39-619DE44D2B80}" destId="{68F53C01-C655-49D9-9DC8-958CE2897B30}" srcOrd="0" destOrd="0" presId="urn:microsoft.com/office/officeart/2005/8/layout/hierarchy1"/>
    <dgm:cxn modelId="{546E7889-DCED-4B43-82AA-6D4500155965}" type="presOf" srcId="{A2305833-9D14-4797-BA48-56E302038E1D}" destId="{1724E1B8-57B7-4A47-ACE3-C6B8FE103BBB}" srcOrd="0" destOrd="0" presId="urn:microsoft.com/office/officeart/2005/8/layout/hierarchy1"/>
    <dgm:cxn modelId="{05065196-59EF-43F3-9A06-84208A52D8D8}" type="presOf" srcId="{86F3868B-969E-4483-B4E7-A1D880C492B0}" destId="{25C1125C-5FCB-405E-AF2C-69D01C52CCBF}" srcOrd="0" destOrd="0" presId="urn:microsoft.com/office/officeart/2005/8/layout/hierarchy1"/>
    <dgm:cxn modelId="{492FF9A1-3045-4A00-B792-2F15EBE48533}" type="presOf" srcId="{ED2B618A-A879-4D4E-A239-57B27DDE24C9}" destId="{6BDFFA9F-8116-4C4B-9E4E-EE2A521D9236}" srcOrd="0" destOrd="0" presId="urn:microsoft.com/office/officeart/2005/8/layout/hierarchy1"/>
    <dgm:cxn modelId="{9C688FA6-EA52-4A1E-9EC2-70BCCFF249E2}" type="presOf" srcId="{A6C1345B-2EBE-4AC3-B1AC-24DDF96AF835}" destId="{C3454E25-E519-427F-8716-981B16F5E2CE}" srcOrd="0" destOrd="0" presId="urn:microsoft.com/office/officeart/2005/8/layout/hierarchy1"/>
    <dgm:cxn modelId="{172972AC-CE42-4631-897C-C2CEF6AED9B4}" type="presOf" srcId="{117062F5-9CF0-4AB8-A0F7-3EF2D7C6199F}" destId="{15A7D89D-3CBF-4593-B552-86938ACA3A92}" srcOrd="0" destOrd="0" presId="urn:microsoft.com/office/officeart/2005/8/layout/hierarchy1"/>
    <dgm:cxn modelId="{F269E9B0-F517-4803-93F8-8D300D2709E6}" type="presOf" srcId="{C12BF7B5-3699-4B31-BAC3-EC95337F1FD3}" destId="{0120913F-4B77-4F06-B5AE-A02FD84C6861}" srcOrd="0" destOrd="0" presId="urn:microsoft.com/office/officeart/2005/8/layout/hierarchy1"/>
    <dgm:cxn modelId="{800A3AC4-91EB-48CA-A722-DA33A5970416}" srcId="{C12BF7B5-3699-4B31-BAC3-EC95337F1FD3}" destId="{2AACA582-E295-4593-BA37-456C8DED20AB}" srcOrd="2" destOrd="0" parTransId="{ED2B618A-A879-4D4E-A239-57B27DDE24C9}" sibTransId="{3E3D4FD1-5686-4E80-969B-D426B5BAF6B8}"/>
    <dgm:cxn modelId="{728A47D6-B277-40C8-8AC9-0DD2BAE4F73B}" type="presOf" srcId="{2AACA582-E295-4593-BA37-456C8DED20AB}" destId="{CF1A0392-6D3B-43DB-8E7C-1868EFAD3005}" srcOrd="0" destOrd="0" presId="urn:microsoft.com/office/officeart/2005/8/layout/hierarchy1"/>
    <dgm:cxn modelId="{2EA20EE9-C5E0-44A6-B686-445CF4AFBBBF}" srcId="{C12BF7B5-3699-4B31-BAC3-EC95337F1FD3}" destId="{9585FF64-6E18-4680-89BD-0CD5F892062F}" srcOrd="4" destOrd="0" parTransId="{86F3868B-969E-4483-B4E7-A1D880C492B0}" sibTransId="{1F0C71A0-2B0E-46EB-8ECA-241CF5562FB8}"/>
    <dgm:cxn modelId="{B2858DFE-98BA-4296-B891-D5FEE7A24476}" type="presOf" srcId="{86680995-269C-4CB1-8FA4-2056ADE9BBCB}" destId="{55E57416-1FDE-44AD-8D6B-66D77D3E3F0D}" srcOrd="0" destOrd="0" presId="urn:microsoft.com/office/officeart/2005/8/layout/hierarchy1"/>
    <dgm:cxn modelId="{0F854B78-4F9B-46D7-90E4-CB4995831C72}" type="presParOf" srcId="{31D9F5AD-A572-4226-984A-97428BE2A80F}" destId="{2909C9EC-35A0-47C7-A7FB-46B60B7A5A21}" srcOrd="0" destOrd="0" presId="urn:microsoft.com/office/officeart/2005/8/layout/hierarchy1"/>
    <dgm:cxn modelId="{FD4CEF07-0C41-4D53-8927-2B45F041F51E}" type="presParOf" srcId="{2909C9EC-35A0-47C7-A7FB-46B60B7A5A21}" destId="{E78A7EBA-7FB9-4574-831D-E13C70C957D6}" srcOrd="0" destOrd="0" presId="urn:microsoft.com/office/officeart/2005/8/layout/hierarchy1"/>
    <dgm:cxn modelId="{D8DE710D-DE3C-4A9A-88C2-07505636F278}" type="presParOf" srcId="{E78A7EBA-7FB9-4574-831D-E13C70C957D6}" destId="{F13A3213-5241-4469-8E11-A150B634174E}" srcOrd="0" destOrd="0" presId="urn:microsoft.com/office/officeart/2005/8/layout/hierarchy1"/>
    <dgm:cxn modelId="{9141D6D9-39EC-464B-9026-A412790A9193}" type="presParOf" srcId="{E78A7EBA-7FB9-4574-831D-E13C70C957D6}" destId="{0120913F-4B77-4F06-B5AE-A02FD84C6861}" srcOrd="1" destOrd="0" presId="urn:microsoft.com/office/officeart/2005/8/layout/hierarchy1"/>
    <dgm:cxn modelId="{BB03553E-106A-4CF4-B271-464F89D3D70D}" type="presParOf" srcId="{2909C9EC-35A0-47C7-A7FB-46B60B7A5A21}" destId="{6A09C7C2-E4EA-499A-80CA-45357F6DE4D3}" srcOrd="1" destOrd="0" presId="urn:microsoft.com/office/officeart/2005/8/layout/hierarchy1"/>
    <dgm:cxn modelId="{8712CFF8-B9BC-4311-B5C4-9C2975208A22}" type="presParOf" srcId="{6A09C7C2-E4EA-499A-80CA-45357F6DE4D3}" destId="{15A7D89D-3CBF-4593-B552-86938ACA3A92}" srcOrd="0" destOrd="0" presId="urn:microsoft.com/office/officeart/2005/8/layout/hierarchy1"/>
    <dgm:cxn modelId="{DEB2D539-34AF-4B60-8944-A798F7435F25}" type="presParOf" srcId="{6A09C7C2-E4EA-499A-80CA-45357F6DE4D3}" destId="{24C218CF-0D73-43DD-8620-135B9F351BF7}" srcOrd="1" destOrd="0" presId="urn:microsoft.com/office/officeart/2005/8/layout/hierarchy1"/>
    <dgm:cxn modelId="{AD29040D-6DD9-485E-9DDF-89E26E835581}" type="presParOf" srcId="{24C218CF-0D73-43DD-8620-135B9F351BF7}" destId="{95C27AF3-9B73-408F-B05F-A7517B8885DE}" srcOrd="0" destOrd="0" presId="urn:microsoft.com/office/officeart/2005/8/layout/hierarchy1"/>
    <dgm:cxn modelId="{B7AE79EE-4667-49B1-A83B-D18BC9E9B01C}" type="presParOf" srcId="{95C27AF3-9B73-408F-B05F-A7517B8885DE}" destId="{109DFDD7-AD6C-4336-97C0-2A75917F3CAA}" srcOrd="0" destOrd="0" presId="urn:microsoft.com/office/officeart/2005/8/layout/hierarchy1"/>
    <dgm:cxn modelId="{D6E6D891-2B4F-4A52-A43E-75E59BD3497D}" type="presParOf" srcId="{95C27AF3-9B73-408F-B05F-A7517B8885DE}" destId="{F16B4227-AB50-45DE-AF3E-DAE847CC61B9}" srcOrd="1" destOrd="0" presId="urn:microsoft.com/office/officeart/2005/8/layout/hierarchy1"/>
    <dgm:cxn modelId="{B56EFC4B-6CB4-4261-BAB4-AC4A4E448CC6}" type="presParOf" srcId="{24C218CF-0D73-43DD-8620-135B9F351BF7}" destId="{ACC4636C-F6B7-43A0-9FA1-17D937C99697}" srcOrd="1" destOrd="0" presId="urn:microsoft.com/office/officeart/2005/8/layout/hierarchy1"/>
    <dgm:cxn modelId="{26A0A9DD-C699-4433-8B87-7B0E7949DF12}" type="presParOf" srcId="{6A09C7C2-E4EA-499A-80CA-45357F6DE4D3}" destId="{1724E1B8-57B7-4A47-ACE3-C6B8FE103BBB}" srcOrd="2" destOrd="0" presId="urn:microsoft.com/office/officeart/2005/8/layout/hierarchy1"/>
    <dgm:cxn modelId="{9FC7CBE5-B5F6-4CCB-B31E-EAF1F7ED2C23}" type="presParOf" srcId="{6A09C7C2-E4EA-499A-80CA-45357F6DE4D3}" destId="{18F4633C-BC08-4F20-B3CE-56E353FF8BF0}" srcOrd="3" destOrd="0" presId="urn:microsoft.com/office/officeart/2005/8/layout/hierarchy1"/>
    <dgm:cxn modelId="{D34EE705-14C7-4121-B5CD-89A13363DCB1}" type="presParOf" srcId="{18F4633C-BC08-4F20-B3CE-56E353FF8BF0}" destId="{8E3B88D2-A67B-401B-8877-B021D1D15151}" srcOrd="0" destOrd="0" presId="urn:microsoft.com/office/officeart/2005/8/layout/hierarchy1"/>
    <dgm:cxn modelId="{52879D6B-10CC-47DB-BD75-BB14113C8E5F}" type="presParOf" srcId="{8E3B88D2-A67B-401B-8877-B021D1D15151}" destId="{65E57177-C13E-4B1B-9881-C0A3E2B72758}" srcOrd="0" destOrd="0" presId="urn:microsoft.com/office/officeart/2005/8/layout/hierarchy1"/>
    <dgm:cxn modelId="{A875087F-6024-4EAD-BA1F-63D3377F7CBC}" type="presParOf" srcId="{8E3B88D2-A67B-401B-8877-B021D1D15151}" destId="{C3454E25-E519-427F-8716-981B16F5E2CE}" srcOrd="1" destOrd="0" presId="urn:microsoft.com/office/officeart/2005/8/layout/hierarchy1"/>
    <dgm:cxn modelId="{E74B2C5B-F97A-46AF-B26F-BA0FF44A23F5}" type="presParOf" srcId="{18F4633C-BC08-4F20-B3CE-56E353FF8BF0}" destId="{4A15D2ED-25F6-4F4A-8FD3-1377496AF53E}" srcOrd="1" destOrd="0" presId="urn:microsoft.com/office/officeart/2005/8/layout/hierarchy1"/>
    <dgm:cxn modelId="{110EDCD0-7D7B-4104-9812-EFD2CABD3BB5}" type="presParOf" srcId="{6A09C7C2-E4EA-499A-80CA-45357F6DE4D3}" destId="{6BDFFA9F-8116-4C4B-9E4E-EE2A521D9236}" srcOrd="4" destOrd="0" presId="urn:microsoft.com/office/officeart/2005/8/layout/hierarchy1"/>
    <dgm:cxn modelId="{ED0690EB-63AD-4963-847C-9EACB284A00D}" type="presParOf" srcId="{6A09C7C2-E4EA-499A-80CA-45357F6DE4D3}" destId="{C57E0651-4FE7-4D43-8A9F-ABB981B9A5FF}" srcOrd="5" destOrd="0" presId="urn:microsoft.com/office/officeart/2005/8/layout/hierarchy1"/>
    <dgm:cxn modelId="{3280543D-C9DD-48FE-90FC-E97A104B3F8C}" type="presParOf" srcId="{C57E0651-4FE7-4D43-8A9F-ABB981B9A5FF}" destId="{6F0F5677-882F-43C1-AAFA-1D392BC10E77}" srcOrd="0" destOrd="0" presId="urn:microsoft.com/office/officeart/2005/8/layout/hierarchy1"/>
    <dgm:cxn modelId="{FC738856-4931-4393-AE13-049A764B67F1}" type="presParOf" srcId="{6F0F5677-882F-43C1-AAFA-1D392BC10E77}" destId="{501D8C07-AE84-4925-9F73-7B31044C7B92}" srcOrd="0" destOrd="0" presId="urn:microsoft.com/office/officeart/2005/8/layout/hierarchy1"/>
    <dgm:cxn modelId="{F1273763-3C63-494B-A59E-64B9AA02455A}" type="presParOf" srcId="{6F0F5677-882F-43C1-AAFA-1D392BC10E77}" destId="{CF1A0392-6D3B-43DB-8E7C-1868EFAD3005}" srcOrd="1" destOrd="0" presId="urn:microsoft.com/office/officeart/2005/8/layout/hierarchy1"/>
    <dgm:cxn modelId="{F628790B-2B26-41BA-B859-2AE3BC921C38}" type="presParOf" srcId="{C57E0651-4FE7-4D43-8A9F-ABB981B9A5FF}" destId="{985BB12E-CA44-4534-AC8A-782D824F25EC}" srcOrd="1" destOrd="0" presId="urn:microsoft.com/office/officeart/2005/8/layout/hierarchy1"/>
    <dgm:cxn modelId="{50999B3A-B14F-4755-9CFE-5934F7E9E287}" type="presParOf" srcId="{985BB12E-CA44-4534-AC8A-782D824F25EC}" destId="{E9C77908-7952-47EF-A621-45B7A5E65410}" srcOrd="0" destOrd="0" presId="urn:microsoft.com/office/officeart/2005/8/layout/hierarchy1"/>
    <dgm:cxn modelId="{A6A01709-EA8D-4DBC-A059-D7A22A2F69C7}" type="presParOf" srcId="{985BB12E-CA44-4534-AC8A-782D824F25EC}" destId="{4426F0A7-B1F1-4DFF-BEBB-31E21357D21D}" srcOrd="1" destOrd="0" presId="urn:microsoft.com/office/officeart/2005/8/layout/hierarchy1"/>
    <dgm:cxn modelId="{6EE2B167-5E76-43C7-A3CB-DEEE3C361D36}" type="presParOf" srcId="{4426F0A7-B1F1-4DFF-BEBB-31E21357D21D}" destId="{2267828B-4312-46F9-A22B-55797772CEA6}" srcOrd="0" destOrd="0" presId="urn:microsoft.com/office/officeart/2005/8/layout/hierarchy1"/>
    <dgm:cxn modelId="{32830DC6-9C1A-4197-AEDA-2CCD17D47247}" type="presParOf" srcId="{2267828B-4312-46F9-A22B-55797772CEA6}" destId="{1FA66C90-763F-4DBF-A591-5DBF85EAC225}" srcOrd="0" destOrd="0" presId="urn:microsoft.com/office/officeart/2005/8/layout/hierarchy1"/>
    <dgm:cxn modelId="{E82F7288-B4FD-469E-832E-C20FF475E856}" type="presParOf" srcId="{2267828B-4312-46F9-A22B-55797772CEA6}" destId="{55E57416-1FDE-44AD-8D6B-66D77D3E3F0D}" srcOrd="1" destOrd="0" presId="urn:microsoft.com/office/officeart/2005/8/layout/hierarchy1"/>
    <dgm:cxn modelId="{4BF4F234-0E16-47CC-86A5-17D983A2C58D}" type="presParOf" srcId="{4426F0A7-B1F1-4DFF-BEBB-31E21357D21D}" destId="{BE387E2B-EC16-447B-97CF-06DA26C4B59F}" srcOrd="1" destOrd="0" presId="urn:microsoft.com/office/officeart/2005/8/layout/hierarchy1"/>
    <dgm:cxn modelId="{EC6FF732-5772-4BF5-B307-03D01DF4FB1A}" type="presParOf" srcId="{6A09C7C2-E4EA-499A-80CA-45357F6DE4D3}" destId="{FD25345C-70EE-45C2-B648-A568251743C6}" srcOrd="6" destOrd="0" presId="urn:microsoft.com/office/officeart/2005/8/layout/hierarchy1"/>
    <dgm:cxn modelId="{26EAF02E-7B28-4B9A-8A41-DAA18F88DED9}" type="presParOf" srcId="{6A09C7C2-E4EA-499A-80CA-45357F6DE4D3}" destId="{F8DB1107-7BE7-45A0-99A1-C4CE4D724DBD}" srcOrd="7" destOrd="0" presId="urn:microsoft.com/office/officeart/2005/8/layout/hierarchy1"/>
    <dgm:cxn modelId="{3AA177A2-16D4-4B70-B5BA-476A524FBDA5}" type="presParOf" srcId="{F8DB1107-7BE7-45A0-99A1-C4CE4D724DBD}" destId="{18FF6E85-5C88-4452-9F25-45E628D63CE0}" srcOrd="0" destOrd="0" presId="urn:microsoft.com/office/officeart/2005/8/layout/hierarchy1"/>
    <dgm:cxn modelId="{A7D89830-14F9-4F63-9145-264FC191B55B}" type="presParOf" srcId="{18FF6E85-5C88-4452-9F25-45E628D63CE0}" destId="{B388B88E-2B6E-4276-9ECB-E7D10E0A6302}" srcOrd="0" destOrd="0" presId="urn:microsoft.com/office/officeart/2005/8/layout/hierarchy1"/>
    <dgm:cxn modelId="{5A940961-3061-42D8-8718-508AE27F6B16}" type="presParOf" srcId="{18FF6E85-5C88-4452-9F25-45E628D63CE0}" destId="{68F53C01-C655-49D9-9DC8-958CE2897B30}" srcOrd="1" destOrd="0" presId="urn:microsoft.com/office/officeart/2005/8/layout/hierarchy1"/>
    <dgm:cxn modelId="{7DFCF7A3-CCE7-4D64-9F61-6B7892E4F5AD}" type="presParOf" srcId="{F8DB1107-7BE7-45A0-99A1-C4CE4D724DBD}" destId="{BCF0E345-1B5B-4EBC-9D06-E31D7F2D5818}" srcOrd="1" destOrd="0" presId="urn:microsoft.com/office/officeart/2005/8/layout/hierarchy1"/>
    <dgm:cxn modelId="{AF97977F-C22E-42B0-A4DD-90D11624D407}" type="presParOf" srcId="{6A09C7C2-E4EA-499A-80CA-45357F6DE4D3}" destId="{25C1125C-5FCB-405E-AF2C-69D01C52CCBF}" srcOrd="8" destOrd="0" presId="urn:microsoft.com/office/officeart/2005/8/layout/hierarchy1"/>
    <dgm:cxn modelId="{2CB868DA-6344-478E-A6C5-4D7B670409E1}" type="presParOf" srcId="{6A09C7C2-E4EA-499A-80CA-45357F6DE4D3}" destId="{E01C7144-E156-4FA4-83F7-7D8EF3ECA1C1}" srcOrd="9" destOrd="0" presId="urn:microsoft.com/office/officeart/2005/8/layout/hierarchy1"/>
    <dgm:cxn modelId="{1EFB7AFA-3661-4456-8D9A-C420ED71B6A6}" type="presParOf" srcId="{E01C7144-E156-4FA4-83F7-7D8EF3ECA1C1}" destId="{E26332A9-ACC8-48E9-84A4-362592DB9988}" srcOrd="0" destOrd="0" presId="urn:microsoft.com/office/officeart/2005/8/layout/hierarchy1"/>
    <dgm:cxn modelId="{46CAB1AB-FCD1-41EA-81DB-24EDB97CCA64}" type="presParOf" srcId="{E26332A9-ACC8-48E9-84A4-362592DB9988}" destId="{AF6D491B-F372-47DD-8F24-8856CE55A050}" srcOrd="0" destOrd="0" presId="urn:microsoft.com/office/officeart/2005/8/layout/hierarchy1"/>
    <dgm:cxn modelId="{2F628D7A-803A-4108-8B6C-8BA6C4A4B4CC}" type="presParOf" srcId="{E26332A9-ACC8-48E9-84A4-362592DB9988}" destId="{F28664F3-A499-42D3-B0FE-B60509563BC6}" srcOrd="1" destOrd="0" presId="urn:microsoft.com/office/officeart/2005/8/layout/hierarchy1"/>
    <dgm:cxn modelId="{CE53C859-6A9F-4F48-832C-63F7F962E876}" type="presParOf" srcId="{E01C7144-E156-4FA4-83F7-7D8EF3ECA1C1}" destId="{D73C2FC9-7321-4785-8502-716A77EE59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1125C-5FCB-405E-AF2C-69D01C52CCBF}">
      <dsp:nvSpPr>
        <dsp:cNvPr id="0" name=""/>
        <dsp:cNvSpPr/>
      </dsp:nvSpPr>
      <dsp:spPr>
        <a:xfrm>
          <a:off x="4729575" y="813745"/>
          <a:ext cx="3125078" cy="37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79"/>
              </a:lnTo>
              <a:lnTo>
                <a:pt x="3125078" y="253379"/>
              </a:lnTo>
              <a:lnTo>
                <a:pt x="3125078" y="371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5345C-70EE-45C2-B648-A568251743C6}">
      <dsp:nvSpPr>
        <dsp:cNvPr id="0" name=""/>
        <dsp:cNvSpPr/>
      </dsp:nvSpPr>
      <dsp:spPr>
        <a:xfrm>
          <a:off x="4729575" y="813745"/>
          <a:ext cx="1562539" cy="37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79"/>
              </a:lnTo>
              <a:lnTo>
                <a:pt x="1562539" y="253379"/>
              </a:lnTo>
              <a:lnTo>
                <a:pt x="1562539" y="371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77908-7952-47EF-A621-45B7A5E65410}">
      <dsp:nvSpPr>
        <dsp:cNvPr id="0" name=""/>
        <dsp:cNvSpPr/>
      </dsp:nvSpPr>
      <dsp:spPr>
        <a:xfrm>
          <a:off x="4683855" y="1997369"/>
          <a:ext cx="91440" cy="371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813"/>
              </a:lnTo>
            </a:path>
          </a:pathLst>
        </a:custGeom>
        <a:noFill/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A9F-8116-4C4B-9E4E-EE2A521D9236}">
      <dsp:nvSpPr>
        <dsp:cNvPr id="0" name=""/>
        <dsp:cNvSpPr/>
      </dsp:nvSpPr>
      <dsp:spPr>
        <a:xfrm>
          <a:off x="4683855" y="813745"/>
          <a:ext cx="91440" cy="371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4E1B8-57B7-4A47-ACE3-C6B8FE103BBB}">
      <dsp:nvSpPr>
        <dsp:cNvPr id="0" name=""/>
        <dsp:cNvSpPr/>
      </dsp:nvSpPr>
      <dsp:spPr>
        <a:xfrm>
          <a:off x="3167036" y="813745"/>
          <a:ext cx="1562539" cy="371813"/>
        </a:xfrm>
        <a:custGeom>
          <a:avLst/>
          <a:gdLst/>
          <a:ahLst/>
          <a:cxnLst/>
          <a:rect l="0" t="0" r="0" b="0"/>
          <a:pathLst>
            <a:path>
              <a:moveTo>
                <a:pt x="1562539" y="0"/>
              </a:moveTo>
              <a:lnTo>
                <a:pt x="1562539" y="253379"/>
              </a:lnTo>
              <a:lnTo>
                <a:pt x="0" y="253379"/>
              </a:lnTo>
              <a:lnTo>
                <a:pt x="0" y="371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7D89D-3CBF-4593-B552-86938ACA3A92}">
      <dsp:nvSpPr>
        <dsp:cNvPr id="0" name=""/>
        <dsp:cNvSpPr/>
      </dsp:nvSpPr>
      <dsp:spPr>
        <a:xfrm>
          <a:off x="1604497" y="813745"/>
          <a:ext cx="3125078" cy="371813"/>
        </a:xfrm>
        <a:custGeom>
          <a:avLst/>
          <a:gdLst/>
          <a:ahLst/>
          <a:cxnLst/>
          <a:rect l="0" t="0" r="0" b="0"/>
          <a:pathLst>
            <a:path>
              <a:moveTo>
                <a:pt x="3125078" y="0"/>
              </a:moveTo>
              <a:lnTo>
                <a:pt x="3125078" y="253379"/>
              </a:lnTo>
              <a:lnTo>
                <a:pt x="0" y="253379"/>
              </a:lnTo>
              <a:lnTo>
                <a:pt x="0" y="371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A3213-5241-4469-8E11-A150B634174E}">
      <dsp:nvSpPr>
        <dsp:cNvPr id="0" name=""/>
        <dsp:cNvSpPr/>
      </dsp:nvSpPr>
      <dsp:spPr>
        <a:xfrm>
          <a:off x="4090354" y="1935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0913F-4B77-4F06-B5AE-A02FD84C6861}">
      <dsp:nvSpPr>
        <dsp:cNvPr id="0" name=""/>
        <dsp:cNvSpPr/>
      </dsp:nvSpPr>
      <dsp:spPr>
        <a:xfrm>
          <a:off x="4232403" y="136882"/>
          <a:ext cx="1278441" cy="81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教務處</a:t>
          </a:r>
        </a:p>
      </dsp:txBody>
      <dsp:txXfrm>
        <a:off x="4256180" y="160659"/>
        <a:ext cx="1230887" cy="764256"/>
      </dsp:txXfrm>
    </dsp:sp>
    <dsp:sp modelId="{109DFDD7-AD6C-4336-97C0-2A75917F3CAA}">
      <dsp:nvSpPr>
        <dsp:cNvPr id="0" name=""/>
        <dsp:cNvSpPr/>
      </dsp:nvSpPr>
      <dsp:spPr>
        <a:xfrm>
          <a:off x="965276" y="1185559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B4227-AB50-45DE-AF3E-DAE847CC61B9}">
      <dsp:nvSpPr>
        <dsp:cNvPr id="0" name=""/>
        <dsp:cNvSpPr/>
      </dsp:nvSpPr>
      <dsp:spPr>
        <a:xfrm>
          <a:off x="1107325" y="1320505"/>
          <a:ext cx="1278441" cy="81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註冊組</a:t>
          </a:r>
        </a:p>
      </dsp:txBody>
      <dsp:txXfrm>
        <a:off x="1131102" y="1344282"/>
        <a:ext cx="1230887" cy="764256"/>
      </dsp:txXfrm>
    </dsp:sp>
    <dsp:sp modelId="{65E57177-C13E-4B1B-9881-C0A3E2B72758}">
      <dsp:nvSpPr>
        <dsp:cNvPr id="0" name=""/>
        <dsp:cNvSpPr/>
      </dsp:nvSpPr>
      <dsp:spPr>
        <a:xfrm>
          <a:off x="2527815" y="1185559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54E25-E519-427F-8716-981B16F5E2CE}">
      <dsp:nvSpPr>
        <dsp:cNvPr id="0" name=""/>
        <dsp:cNvSpPr/>
      </dsp:nvSpPr>
      <dsp:spPr>
        <a:xfrm>
          <a:off x="2669864" y="1320505"/>
          <a:ext cx="1278441" cy="81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課務組</a:t>
          </a:r>
        </a:p>
      </dsp:txBody>
      <dsp:txXfrm>
        <a:off x="2693641" y="1344282"/>
        <a:ext cx="1230887" cy="764256"/>
      </dsp:txXfrm>
    </dsp:sp>
    <dsp:sp modelId="{501D8C07-AE84-4925-9F73-7B31044C7B92}">
      <dsp:nvSpPr>
        <dsp:cNvPr id="0" name=""/>
        <dsp:cNvSpPr/>
      </dsp:nvSpPr>
      <dsp:spPr>
        <a:xfrm>
          <a:off x="4090354" y="1185559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A0392-6D3B-43DB-8E7C-1868EFAD3005}">
      <dsp:nvSpPr>
        <dsp:cNvPr id="0" name=""/>
        <dsp:cNvSpPr/>
      </dsp:nvSpPr>
      <dsp:spPr>
        <a:xfrm>
          <a:off x="4232403" y="1320505"/>
          <a:ext cx="1278441" cy="81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綜合業務組</a:t>
          </a:r>
        </a:p>
      </dsp:txBody>
      <dsp:txXfrm>
        <a:off x="4256180" y="1344282"/>
        <a:ext cx="1230887" cy="764256"/>
      </dsp:txXfrm>
    </dsp:sp>
    <dsp:sp modelId="{1FA66C90-763F-4DBF-A591-5DBF85EAC225}">
      <dsp:nvSpPr>
        <dsp:cNvPr id="0" name=""/>
        <dsp:cNvSpPr/>
      </dsp:nvSpPr>
      <dsp:spPr>
        <a:xfrm>
          <a:off x="4090354" y="2369182"/>
          <a:ext cx="1278441" cy="81181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57416-1FDE-44AD-8D6B-66D77D3E3F0D}">
      <dsp:nvSpPr>
        <dsp:cNvPr id="0" name=""/>
        <dsp:cNvSpPr/>
      </dsp:nvSpPr>
      <dsp:spPr>
        <a:xfrm>
          <a:off x="4232403" y="2504129"/>
          <a:ext cx="1278441" cy="81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計畫：選才專案辦公室</a:t>
          </a:r>
        </a:p>
      </dsp:txBody>
      <dsp:txXfrm>
        <a:off x="4256180" y="2527906"/>
        <a:ext cx="1230887" cy="764256"/>
      </dsp:txXfrm>
    </dsp:sp>
    <dsp:sp modelId="{B388B88E-2B6E-4276-9ECB-E7D10E0A6302}">
      <dsp:nvSpPr>
        <dsp:cNvPr id="0" name=""/>
        <dsp:cNvSpPr/>
      </dsp:nvSpPr>
      <dsp:spPr>
        <a:xfrm>
          <a:off x="5652894" y="1185559"/>
          <a:ext cx="1278441" cy="811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53C01-C655-49D9-9DC8-958CE2897B30}">
      <dsp:nvSpPr>
        <dsp:cNvPr id="0" name=""/>
        <dsp:cNvSpPr/>
      </dsp:nvSpPr>
      <dsp:spPr>
        <a:xfrm>
          <a:off x="5794943" y="1320505"/>
          <a:ext cx="1278441" cy="81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教學資源中心</a:t>
          </a:r>
        </a:p>
      </dsp:txBody>
      <dsp:txXfrm>
        <a:off x="5818720" y="1344282"/>
        <a:ext cx="1230887" cy="764256"/>
      </dsp:txXfrm>
    </dsp:sp>
    <dsp:sp modelId="{AF6D491B-F372-47DD-8F24-8856CE55A050}">
      <dsp:nvSpPr>
        <dsp:cNvPr id="0" name=""/>
        <dsp:cNvSpPr/>
      </dsp:nvSpPr>
      <dsp:spPr>
        <a:xfrm>
          <a:off x="7215433" y="1185559"/>
          <a:ext cx="1278441" cy="81181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664F3-A499-42D3-B0FE-B60509563BC6}">
      <dsp:nvSpPr>
        <dsp:cNvPr id="0" name=""/>
        <dsp:cNvSpPr/>
      </dsp:nvSpPr>
      <dsp:spPr>
        <a:xfrm>
          <a:off x="7357482" y="1320505"/>
          <a:ext cx="1278441" cy="811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b="0" i="0" kern="1200" dirty="0"/>
            <a:t>計畫：高教深耕計畫辦公室</a:t>
          </a:r>
          <a:endParaRPr lang="zh-TW" altLang="en-US" sz="1400" b="0" kern="1200" dirty="0"/>
        </a:p>
      </dsp:txBody>
      <dsp:txXfrm>
        <a:off x="7381259" y="1344282"/>
        <a:ext cx="1230887" cy="76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ca.nutc.edu.tw/p/412-1015-2091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E35ECF-1E1D-4339-B014-E2038C731F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教務處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FAEF55C-CEF1-4509-8972-C61F3164B7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給新進老師的參考資源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112.09.27</a:t>
            </a:r>
          </a:p>
          <a:p>
            <a:endParaRPr lang="zh-TW" altLang="en-US" dirty="0"/>
          </a:p>
        </p:txBody>
      </p:sp>
      <p:sp>
        <p:nvSpPr>
          <p:cNvPr id="4" name="想法泡泡: 雲朵 3">
            <a:extLst>
              <a:ext uri="{FF2B5EF4-FFF2-40B4-BE49-F238E27FC236}">
                <a16:creationId xmlns:a16="http://schemas.microsoft.com/office/drawing/2014/main" id="{F6AF4F7E-2A48-4065-8A48-EBA5933B98FE}"/>
              </a:ext>
            </a:extLst>
          </p:cNvPr>
          <p:cNvSpPr/>
          <p:nvPr/>
        </p:nvSpPr>
        <p:spPr>
          <a:xfrm>
            <a:off x="8017933" y="2006595"/>
            <a:ext cx="1084730" cy="6544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教學</a:t>
            </a:r>
          </a:p>
        </p:txBody>
      </p:sp>
      <p:sp>
        <p:nvSpPr>
          <p:cNvPr id="5" name="想法泡泡: 雲朵 4">
            <a:extLst>
              <a:ext uri="{FF2B5EF4-FFF2-40B4-BE49-F238E27FC236}">
                <a16:creationId xmlns:a16="http://schemas.microsoft.com/office/drawing/2014/main" id="{CFEF5556-CE02-4FA1-BB4E-8B58456F9F40}"/>
              </a:ext>
            </a:extLst>
          </p:cNvPr>
          <p:cNvSpPr/>
          <p:nvPr/>
        </p:nvSpPr>
        <p:spPr>
          <a:xfrm>
            <a:off x="3191435" y="2770095"/>
            <a:ext cx="968189" cy="7520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課程</a:t>
            </a:r>
          </a:p>
        </p:txBody>
      </p:sp>
      <p:sp>
        <p:nvSpPr>
          <p:cNvPr id="6" name="想法泡泡: 雲朵 5">
            <a:extLst>
              <a:ext uri="{FF2B5EF4-FFF2-40B4-BE49-F238E27FC236}">
                <a16:creationId xmlns:a16="http://schemas.microsoft.com/office/drawing/2014/main" id="{99F960EF-C810-4CD0-A733-8BE455B685C8}"/>
              </a:ext>
            </a:extLst>
          </p:cNvPr>
          <p:cNvSpPr/>
          <p:nvPr/>
        </p:nvSpPr>
        <p:spPr>
          <a:xfrm>
            <a:off x="8021419" y="4049059"/>
            <a:ext cx="1006040" cy="636494"/>
          </a:xfrm>
          <a:prstGeom prst="cloudCallout">
            <a:avLst>
              <a:gd name="adj1" fmla="val -72640"/>
              <a:gd name="adj2" fmla="val -68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成績</a:t>
            </a:r>
          </a:p>
        </p:txBody>
      </p:sp>
    </p:spTree>
    <p:extLst>
      <p:ext uri="{BB962C8B-B14F-4D97-AF65-F5344CB8AC3E}">
        <p14:creationId xmlns:p14="http://schemas.microsoft.com/office/powerpoint/2010/main" val="266526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21CE6F-CD5C-4AB6-9FE3-1C6A54E0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教務處組織架構圖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8BFA2C8-B2E0-4DDA-92B3-5776E04DC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69622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52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2939BF-36B7-4C10-B431-A0EA4CC9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關於課程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2EAD03-C2F7-4EC1-BDD8-D4437ED62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請各位老師於開學</a:t>
            </a:r>
            <a:r>
              <a:rPr lang="en-US" altLang="zh-TW" dirty="0"/>
              <a:t>2</a:t>
            </a:r>
            <a:r>
              <a:rPr lang="zh-TW" altLang="zh-TW" dirty="0"/>
              <a:t>周內完成授課教學大綱及</a:t>
            </a:r>
            <a:r>
              <a:rPr lang="en-US" altLang="zh-TW" dirty="0"/>
              <a:t>office hour</a:t>
            </a:r>
            <a:endParaRPr lang="zh-TW" altLang="zh-TW" dirty="0"/>
          </a:p>
          <a:p>
            <a:r>
              <a:rPr lang="zh-TW" altLang="zh-TW" dirty="0"/>
              <a:t>請確認每學期上課時數是否足夠，請參考本校教師授課時數核計要點</a:t>
            </a:r>
            <a:endParaRPr lang="en-US" altLang="zh-TW" dirty="0"/>
          </a:p>
          <a:p>
            <a:r>
              <a:rPr lang="zh-TW" altLang="en-US"/>
              <a:t>其他相關</a:t>
            </a:r>
            <a:r>
              <a:rPr lang="zh-TW" altLang="en-US" dirty="0"/>
              <a:t>法規請參考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hlinkClick r:id="rId2"/>
              </a:rPr>
              <a:t>https://aca.nutc.edu.tw/p/412-1015-2091.php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業務聯絡：教務處課務組</a:t>
            </a:r>
            <a:endParaRPr lang="en-US" altLang="zh-TW" dirty="0"/>
          </a:p>
          <a:p>
            <a:r>
              <a:rPr lang="zh-TW" altLang="en-US" dirty="0"/>
              <a:t>電話：</a:t>
            </a:r>
            <a:r>
              <a:rPr lang="en-US" altLang="zh-TW" dirty="0"/>
              <a:t>04-22195120(</a:t>
            </a:r>
            <a:r>
              <a:rPr lang="zh-TW" altLang="en-US" dirty="0"/>
              <a:t>代表號</a:t>
            </a:r>
            <a:r>
              <a:rPr lang="en-US" altLang="zh-TW" dirty="0"/>
              <a:t>)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1114AE-E5E1-488E-894E-716CD9E7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547782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2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0B5048-E750-4E27-B07E-25D9B290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學業預警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666393-4990-45A0-A47B-8C913BFC0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9435"/>
            <a:ext cx="9601196" cy="3845859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/>
              <a:t>本校依據「國立臺中科技大學學業成績預警制度實施要點」，針對學習落後的學生提供預警晤談、課業輔導或補救教學，預警對象及類型為下列三類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執行方式</a:t>
            </a:r>
            <a:r>
              <a:rPr lang="zh-TW" altLang="en-US" dirty="0"/>
              <a:t>：</a:t>
            </a:r>
            <a:r>
              <a:rPr lang="zh-TW" altLang="zh-TW" dirty="0"/>
              <a:t>符合</a:t>
            </a:r>
            <a:r>
              <a:rPr lang="zh-TW" altLang="zh-TW" u="sng" dirty="0">
                <a:solidFill>
                  <a:srgbClr val="FF0000"/>
                </a:solidFill>
              </a:rPr>
              <a:t>期初預警</a:t>
            </a:r>
            <a:r>
              <a:rPr lang="zh-TW" altLang="zh-TW" dirty="0"/>
              <a:t>、</a:t>
            </a:r>
            <a:r>
              <a:rPr lang="zh-TW" altLang="zh-TW" u="sng" dirty="0">
                <a:solidFill>
                  <a:srgbClr val="FF0000"/>
                </a:solidFill>
              </a:rPr>
              <a:t>期中預警</a:t>
            </a:r>
            <a:r>
              <a:rPr lang="zh-TW" altLang="zh-TW" dirty="0"/>
              <a:t>定義的同學，請</a:t>
            </a:r>
            <a:r>
              <a:rPr lang="zh-TW" altLang="zh-TW" u="sng" dirty="0">
                <a:solidFill>
                  <a:srgbClr val="FF0000"/>
                </a:solidFill>
              </a:rPr>
              <a:t>導師安排晤談</a:t>
            </a:r>
            <a:r>
              <a:rPr lang="zh-TW" altLang="zh-TW" dirty="0"/>
              <a:t>，以了解原因並進行課業輔導，</a:t>
            </a:r>
            <a:r>
              <a:rPr lang="zh-TW" altLang="zh-TW" u="sng" dirty="0">
                <a:solidFill>
                  <a:srgbClr val="FF0000"/>
                </a:solidFill>
              </a:rPr>
              <a:t>線上填寫晤談問卷</a:t>
            </a:r>
            <a:r>
              <a:rPr lang="zh-TW" altLang="zh-TW" dirty="0"/>
              <a:t>，必要時將邀集學務處、職涯諮商輔導中心或其他相關單位共同輔導，以改善學生學習狀況。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E745A2E-F8F2-4006-8A39-5C934C15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766" y="2998691"/>
            <a:ext cx="6597230" cy="2299449"/>
          </a:xfrm>
          <a:prstGeom prst="rect">
            <a:avLst/>
          </a:prstGeom>
        </p:spPr>
      </p:pic>
      <p:pic>
        <p:nvPicPr>
          <p:cNvPr id="2054" name="Picture 6" descr="QRcode圖片">
            <a:extLst>
              <a:ext uri="{FF2B5EF4-FFF2-40B4-BE49-F238E27FC236}">
                <a16:creationId xmlns:a16="http://schemas.microsoft.com/office/drawing/2014/main" id="{BF7E9513-A8FD-45A3-B58B-3F38F7DBF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03" y="341555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4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D41D32-FFD7-44F6-A146-BB72CA02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成績登錄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82C6DC-4F13-48C0-9A86-0B8CB3533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zh-TW" dirty="0"/>
              <a:t>本校期中、期末成績均依行事曆辦理成績登錄事宜，請老師務必於</a:t>
            </a:r>
            <a:r>
              <a:rPr lang="zh-TW" altLang="zh-TW" u="sng" dirty="0">
                <a:solidFill>
                  <a:srgbClr val="FF0000"/>
                </a:solidFill>
              </a:rPr>
              <a:t>期限內完成成績登錄</a:t>
            </a:r>
            <a:r>
              <a:rPr lang="zh-TW" altLang="zh-TW" dirty="0"/>
              <a:t>，以落實「期中預警」制度並避免影響學生成績寄送作業。</a:t>
            </a:r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zh-TW" dirty="0"/>
              <a:t>成績登錄方式：</a:t>
            </a:r>
          </a:p>
          <a:p>
            <a:pPr marL="457200" lvl="1" indent="0">
              <a:buNone/>
            </a:pPr>
            <a:r>
              <a:rPr lang="zh-TW" altLang="zh-TW" dirty="0"/>
              <a:t>（</a:t>
            </a:r>
            <a:r>
              <a:rPr lang="en-US" altLang="zh-TW" dirty="0"/>
              <a:t>1</a:t>
            </a:r>
            <a:r>
              <a:rPr lang="zh-TW" altLang="zh-TW" dirty="0"/>
              <a:t>）成績登錄</a:t>
            </a:r>
            <a:r>
              <a:rPr lang="en-US" altLang="zh-TW" dirty="0"/>
              <a:t>(</a:t>
            </a:r>
            <a:r>
              <a:rPr lang="zh-TW" altLang="zh-TW" u="sng" dirty="0">
                <a:solidFill>
                  <a:srgbClr val="FF0000"/>
                </a:solidFill>
              </a:rPr>
              <a:t>分數</a:t>
            </a:r>
            <a:r>
              <a:rPr lang="zh-TW" altLang="zh-TW" dirty="0"/>
              <a:t>登錄</a:t>
            </a:r>
            <a:r>
              <a:rPr lang="en-US" altLang="zh-TW" dirty="0"/>
              <a:t>)</a:t>
            </a:r>
            <a:r>
              <a:rPr lang="zh-TW" altLang="zh-TW" dirty="0"/>
              <a:t>：適用有安排考試，可登錄分數成績者</a:t>
            </a:r>
          </a:p>
          <a:p>
            <a:pPr marL="457200" lvl="1" indent="0">
              <a:buNone/>
            </a:pPr>
            <a:r>
              <a:rPr lang="zh-TW" altLang="zh-TW" dirty="0"/>
              <a:t>（</a:t>
            </a:r>
            <a:r>
              <a:rPr lang="en-US" altLang="zh-TW" dirty="0"/>
              <a:t>2</a:t>
            </a:r>
            <a:r>
              <a:rPr lang="zh-TW" altLang="zh-TW" dirty="0"/>
              <a:t>）期中預警</a:t>
            </a:r>
            <a:r>
              <a:rPr lang="en-US" altLang="zh-TW" dirty="0"/>
              <a:t>(</a:t>
            </a:r>
            <a:r>
              <a:rPr lang="zh-TW" altLang="zh-TW" u="sng" dirty="0">
                <a:solidFill>
                  <a:srgbClr val="FF0000"/>
                </a:solidFill>
              </a:rPr>
              <a:t>通過</a:t>
            </a:r>
            <a:r>
              <a:rPr lang="zh-TW" altLang="zh-TW" dirty="0"/>
              <a:t>勾選</a:t>
            </a:r>
            <a:r>
              <a:rPr lang="en-US" altLang="zh-TW" dirty="0"/>
              <a:t>)</a:t>
            </a:r>
            <a:r>
              <a:rPr lang="zh-TW" altLang="zh-TW" dirty="0"/>
              <a:t>：適用沒有安排考試，以繳交報告、口試或其他方式評量者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zh-TW" dirty="0"/>
              <a:t>注意事項：需郵寄五專前三年學生紙本期中成績單，請授課</a:t>
            </a:r>
            <a:r>
              <a:rPr lang="zh-TW" altLang="zh-TW" u="sng" dirty="0"/>
              <a:t>五專前三年</a:t>
            </a:r>
            <a:r>
              <a:rPr lang="zh-TW" altLang="zh-TW" dirty="0"/>
              <a:t>任課老師務必輸入期中考分數，以利學生家長查詢，其餘各班「成績登錄」或「期中預警」請擇一登錄。</a:t>
            </a:r>
            <a:endParaRPr lang="en-US" altLang="zh-TW" dirty="0"/>
          </a:p>
          <a:p>
            <a:r>
              <a:rPr lang="zh-TW" altLang="en-US" dirty="0"/>
              <a:t>業務聯絡：教務處註冊組</a:t>
            </a:r>
            <a:endParaRPr lang="en-US" altLang="zh-TW" dirty="0"/>
          </a:p>
          <a:p>
            <a:r>
              <a:rPr lang="zh-TW" altLang="en-US" dirty="0"/>
              <a:t>電話：</a:t>
            </a:r>
            <a:r>
              <a:rPr lang="en-US" altLang="zh-TW" dirty="0"/>
              <a:t>04-22195130(</a:t>
            </a:r>
            <a:r>
              <a:rPr lang="zh-TW" altLang="en-US" dirty="0"/>
              <a:t>代表號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622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B34C46-D3BE-43A0-B8E1-9EC753F2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教學相關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E52C99AB-A6D4-491E-8495-CB2BC1A9C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230683"/>
              </p:ext>
            </p:extLst>
          </p:nvPr>
        </p:nvGraphicFramePr>
        <p:xfrm>
          <a:off x="1295400" y="2557463"/>
          <a:ext cx="8010524" cy="262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080">
                  <a:extLst>
                    <a:ext uri="{9D8B030D-6E8A-4147-A177-3AD203B41FA5}">
                      <a16:colId xmlns:a16="http://schemas.microsoft.com/office/drawing/2014/main" val="922169906"/>
                    </a:ext>
                  </a:extLst>
                </a:gridCol>
                <a:gridCol w="1403395">
                  <a:extLst>
                    <a:ext uri="{9D8B030D-6E8A-4147-A177-3AD203B41FA5}">
                      <a16:colId xmlns:a16="http://schemas.microsoft.com/office/drawing/2014/main" val="4260410506"/>
                    </a:ext>
                  </a:extLst>
                </a:gridCol>
                <a:gridCol w="3448049">
                  <a:extLst>
                    <a:ext uri="{9D8B030D-6E8A-4147-A177-3AD203B41FA5}">
                      <a16:colId xmlns:a16="http://schemas.microsoft.com/office/drawing/2014/main" val="1999045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業務項目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 Cord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承辦人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423503"/>
                  </a:ext>
                </a:extLst>
              </a:tr>
              <a:tr h="1148397">
                <a:tc>
                  <a:txBody>
                    <a:bodyPr/>
                    <a:lstStyle/>
                    <a:p>
                      <a:r>
                        <a:rPr lang="zh-TW" altLang="en-US" dirty="0"/>
                        <a:t>業界專家協同教學遴聘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dirty="0"/>
                        <a:t>教學資源中心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呂敏綺小姐	電話</a:t>
                      </a:r>
                      <a:r>
                        <a:rPr lang="en-US" altLang="zh-TW" dirty="0"/>
                        <a:t>:04-22195082</a:t>
                      </a:r>
                      <a:endParaRPr lang="zh-TW" altLang="en-US" dirty="0"/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4680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r>
                        <a:rPr lang="zh-TW" altLang="en-US" dirty="0"/>
                        <a:t>教學績優教師遴選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39878"/>
                  </a:ext>
                </a:extLst>
              </a:tr>
            </a:tbl>
          </a:graphicData>
        </a:graphic>
      </p:graphicFrame>
      <p:pic>
        <p:nvPicPr>
          <p:cNvPr id="9" name="圖片 8" descr="C:\Users\user\AppData\Local\Microsoft\Windows\INetCache\Content.MSO\1EB8E2A3.tmp">
            <a:extLst>
              <a:ext uri="{FF2B5EF4-FFF2-40B4-BE49-F238E27FC236}">
                <a16:creationId xmlns:a16="http://schemas.microsoft.com/office/drawing/2014/main" id="{C295001B-5A77-4E23-8A98-099A82A622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031331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C:\Users\user\AppData\Local\Microsoft\Windows\INetCache\Content.MSO\549777A1.tmp">
            <a:extLst>
              <a:ext uri="{FF2B5EF4-FFF2-40B4-BE49-F238E27FC236}">
                <a16:creationId xmlns:a16="http://schemas.microsoft.com/office/drawing/2014/main" id="{58E43BB4-C2D2-4E02-A708-DB05B81BD1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200527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40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B34C46-D3BE-43A0-B8E1-9EC753F2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教學相關</a:t>
            </a:r>
            <a:r>
              <a:rPr lang="en-US" altLang="zh-TW" dirty="0"/>
              <a:t>-2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E52C99AB-A6D4-491E-8495-CB2BC1A9C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333383"/>
              </p:ext>
            </p:extLst>
          </p:nvPr>
        </p:nvGraphicFramePr>
        <p:xfrm>
          <a:off x="1433513" y="2433637"/>
          <a:ext cx="8010524" cy="385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080">
                  <a:extLst>
                    <a:ext uri="{9D8B030D-6E8A-4147-A177-3AD203B41FA5}">
                      <a16:colId xmlns:a16="http://schemas.microsoft.com/office/drawing/2014/main" val="922169906"/>
                    </a:ext>
                  </a:extLst>
                </a:gridCol>
                <a:gridCol w="1403395">
                  <a:extLst>
                    <a:ext uri="{9D8B030D-6E8A-4147-A177-3AD203B41FA5}">
                      <a16:colId xmlns:a16="http://schemas.microsoft.com/office/drawing/2014/main" val="4260410506"/>
                    </a:ext>
                  </a:extLst>
                </a:gridCol>
                <a:gridCol w="3448049">
                  <a:extLst>
                    <a:ext uri="{9D8B030D-6E8A-4147-A177-3AD203B41FA5}">
                      <a16:colId xmlns:a16="http://schemas.microsoft.com/office/drawing/2014/main" val="1999045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業務項目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 Cord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承辦人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423503"/>
                  </a:ext>
                </a:extLst>
              </a:tr>
              <a:tr h="574199">
                <a:tc>
                  <a:txBody>
                    <a:bodyPr/>
                    <a:lstStyle/>
                    <a:p>
                      <a:r>
                        <a:rPr lang="zh-TW" altLang="en-US" dirty="0"/>
                        <a:t>教學實踐研究計畫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endParaRPr lang="zh-TW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dirty="0"/>
                        <a:t>教學資源中心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蕭右振先生	電話</a:t>
                      </a:r>
                      <a:r>
                        <a:rPr lang="en-US" altLang="zh-TW" dirty="0"/>
                        <a:t>:04-22195144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46800"/>
                  </a:ext>
                </a:extLst>
              </a:tr>
              <a:tr h="574199"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TronClass</a:t>
                      </a:r>
                      <a:r>
                        <a:rPr lang="zh-TW" altLang="en-US" dirty="0"/>
                        <a:t>創新教學平台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8927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r>
                        <a:rPr lang="zh-TW" altLang="en-US" dirty="0"/>
                        <a:t>遠距教學課程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/>
                    </a:p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39878"/>
                  </a:ext>
                </a:extLst>
              </a:tr>
            </a:tbl>
          </a:graphicData>
        </a:graphic>
      </p:graphicFrame>
      <p:pic>
        <p:nvPicPr>
          <p:cNvPr id="7" name="圖片 6" descr="C:\Users\user\AppData\Local\Microsoft\Windows\INetCache\Content.MSO\BF241519.tmp">
            <a:extLst>
              <a:ext uri="{FF2B5EF4-FFF2-40B4-BE49-F238E27FC236}">
                <a16:creationId xmlns:a16="http://schemas.microsoft.com/office/drawing/2014/main" id="{669A0588-C3B1-4566-9388-11B8D6A913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98" y="288607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C:\Users\user\AppData\Local\Microsoft\Windows\INetCache\Content.MSO\2F84F8F.tmp">
            <a:extLst>
              <a:ext uri="{FF2B5EF4-FFF2-40B4-BE49-F238E27FC236}">
                <a16:creationId xmlns:a16="http://schemas.microsoft.com/office/drawing/2014/main" id="{0C0916BF-AAC5-4EB5-9BBA-0F6A4DEB52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98" y="4110196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C:\Users\user\AppData\Local\Microsoft\Windows\INetCache\Content.MSO\885B9C85.tmp">
            <a:extLst>
              <a:ext uri="{FF2B5EF4-FFF2-40B4-BE49-F238E27FC236}">
                <a16:creationId xmlns:a16="http://schemas.microsoft.com/office/drawing/2014/main" id="{F855F838-DE93-4D8F-A001-1EB5EE30544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98" y="5310201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61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B34C46-D3BE-43A0-B8E1-9EC753F2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教學相關</a:t>
            </a:r>
            <a:r>
              <a:rPr lang="en-US" altLang="zh-TW" dirty="0"/>
              <a:t>-3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E52C99AB-A6D4-491E-8495-CB2BC1A9C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319621"/>
              </p:ext>
            </p:extLst>
          </p:nvPr>
        </p:nvGraphicFramePr>
        <p:xfrm>
          <a:off x="1295400" y="2557463"/>
          <a:ext cx="8010524" cy="2757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080">
                  <a:extLst>
                    <a:ext uri="{9D8B030D-6E8A-4147-A177-3AD203B41FA5}">
                      <a16:colId xmlns:a16="http://schemas.microsoft.com/office/drawing/2014/main" val="922169906"/>
                    </a:ext>
                  </a:extLst>
                </a:gridCol>
                <a:gridCol w="1403395">
                  <a:extLst>
                    <a:ext uri="{9D8B030D-6E8A-4147-A177-3AD203B41FA5}">
                      <a16:colId xmlns:a16="http://schemas.microsoft.com/office/drawing/2014/main" val="4260410506"/>
                    </a:ext>
                  </a:extLst>
                </a:gridCol>
                <a:gridCol w="3448049">
                  <a:extLst>
                    <a:ext uri="{9D8B030D-6E8A-4147-A177-3AD203B41FA5}">
                      <a16:colId xmlns:a16="http://schemas.microsoft.com/office/drawing/2014/main" val="1999045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業務項目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 Cord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承辦人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423503"/>
                  </a:ext>
                </a:extLst>
              </a:tr>
              <a:tr h="1197769">
                <a:tc>
                  <a:txBody>
                    <a:bodyPr/>
                    <a:lstStyle/>
                    <a:p>
                      <a:r>
                        <a:rPr lang="zh-TW" altLang="en-US" dirty="0"/>
                        <a:t>教學兼任助理</a:t>
                      </a:r>
                      <a:r>
                        <a:rPr lang="en-US" altLang="zh-TW" dirty="0"/>
                        <a:t>(TA)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教學資源中心</a:t>
                      </a:r>
                    </a:p>
                    <a:p>
                      <a:r>
                        <a:rPr lang="zh-TW" altLang="en-US" dirty="0"/>
                        <a:t>林孝輯先生	電話</a:t>
                      </a:r>
                      <a:r>
                        <a:rPr lang="en-US" altLang="zh-TW" dirty="0"/>
                        <a:t>:04-22195146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4680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r>
                        <a:rPr lang="zh-TW" altLang="en-US" dirty="0"/>
                        <a:t>考卷文件印製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教務處線上印件系統專區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日間部</a:t>
                      </a:r>
                      <a:r>
                        <a:rPr lang="en-US" altLang="zh-TW"/>
                        <a:t>)</a:t>
                      </a:r>
                      <a:endParaRPr lang="en-US" altLang="zh-TW" dirty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教學資源中心</a:t>
                      </a:r>
                    </a:p>
                    <a:p>
                      <a:r>
                        <a:rPr lang="zh-TW" altLang="en-US" dirty="0"/>
                        <a:t>黃洲榤先生	電話</a:t>
                      </a:r>
                      <a:r>
                        <a:rPr lang="en-US" altLang="zh-TW" dirty="0"/>
                        <a:t>:04-22195145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39878"/>
                  </a:ext>
                </a:extLst>
              </a:tr>
            </a:tbl>
          </a:graphicData>
        </a:graphic>
      </p:graphicFrame>
      <p:pic>
        <p:nvPicPr>
          <p:cNvPr id="7" name="圖片 6" descr="C:\Users\user\AppData\Local\Microsoft\Windows\INetCache\Content.MSO\E94D3B57.tmp">
            <a:extLst>
              <a:ext uri="{FF2B5EF4-FFF2-40B4-BE49-F238E27FC236}">
                <a16:creationId xmlns:a16="http://schemas.microsoft.com/office/drawing/2014/main" id="{4769C494-9E18-4ADA-88E4-8C3BC42D5E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01942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C:\Users\user\AppData\Local\Microsoft\Windows\INetCache\Content.MSO\26A0E64B.tmp">
            <a:extLst>
              <a:ext uri="{FF2B5EF4-FFF2-40B4-BE49-F238E27FC236}">
                <a16:creationId xmlns:a16="http://schemas.microsoft.com/office/drawing/2014/main" id="{255FACF3-2B13-4A56-9ED9-3E872CD456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243389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10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F1646F-B282-41D3-A933-0F048B78F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感謝聆聽</a:t>
            </a:r>
            <a:endParaRPr lang="en-US" altLang="zh-TW" sz="4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4800" dirty="0">
                <a:solidFill>
                  <a:schemeClr val="accent5">
                    <a:lumMod val="75000"/>
                  </a:schemeClr>
                </a:solidFill>
              </a:rPr>
              <a:t>敬請指教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48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486</Words>
  <Application>Microsoft Office PowerPoint</Application>
  <PresentationFormat>寬螢幕</PresentationFormat>
  <Paragraphs>75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新細明體</vt:lpstr>
      <vt:lpstr>Arial</vt:lpstr>
      <vt:lpstr>Garamond</vt:lpstr>
      <vt:lpstr>有機</vt:lpstr>
      <vt:lpstr>教務處</vt:lpstr>
      <vt:lpstr>教務處組織架構圖</vt:lpstr>
      <vt:lpstr>關於課程</vt:lpstr>
      <vt:lpstr>學業預警</vt:lpstr>
      <vt:lpstr>成績登錄</vt:lpstr>
      <vt:lpstr>教學相關-1</vt:lpstr>
      <vt:lpstr>教學相關-2</vt:lpstr>
      <vt:lpstr>教學相關-3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林秀玲</dc:creator>
  <cp:lastModifiedBy>User</cp:lastModifiedBy>
  <cp:revision>30</cp:revision>
  <dcterms:created xsi:type="dcterms:W3CDTF">2023-09-22T00:55:03Z</dcterms:created>
  <dcterms:modified xsi:type="dcterms:W3CDTF">2023-09-23T09:25:44Z</dcterms:modified>
</cp:coreProperties>
</file>