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0"/>
  </p:notesMasterIdLst>
  <p:handoutMasterIdLst>
    <p:handoutMasterId r:id="rId31"/>
  </p:handoutMasterIdLst>
  <p:sldIdLst>
    <p:sldId id="333" r:id="rId2"/>
    <p:sldId id="384" r:id="rId3"/>
    <p:sldId id="366" r:id="rId4"/>
    <p:sldId id="367" r:id="rId5"/>
    <p:sldId id="368" r:id="rId6"/>
    <p:sldId id="386" r:id="rId7"/>
    <p:sldId id="390" r:id="rId8"/>
    <p:sldId id="371" r:id="rId9"/>
    <p:sldId id="372" r:id="rId10"/>
    <p:sldId id="363" r:id="rId11"/>
    <p:sldId id="379" r:id="rId12"/>
    <p:sldId id="381" r:id="rId13"/>
    <p:sldId id="380" r:id="rId14"/>
    <p:sldId id="391" r:id="rId15"/>
    <p:sldId id="382" r:id="rId16"/>
    <p:sldId id="362" r:id="rId17"/>
    <p:sldId id="374" r:id="rId18"/>
    <p:sldId id="334" r:id="rId19"/>
    <p:sldId id="376" r:id="rId20"/>
    <p:sldId id="387" r:id="rId21"/>
    <p:sldId id="365" r:id="rId22"/>
    <p:sldId id="378" r:id="rId23"/>
    <p:sldId id="395" r:id="rId24"/>
    <p:sldId id="393" r:id="rId25"/>
    <p:sldId id="373" r:id="rId26"/>
    <p:sldId id="388" r:id="rId27"/>
    <p:sldId id="389" r:id="rId28"/>
    <p:sldId id="323" r:id="rId2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801"/>
    <a:srgbClr val="FFCC99"/>
    <a:srgbClr val="FFFFCC"/>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60" autoAdjust="0"/>
  </p:normalViewPr>
  <p:slideViewPr>
    <p:cSldViewPr>
      <p:cViewPr varScale="1">
        <p:scale>
          <a:sx n="63" d="100"/>
          <a:sy n="63" d="100"/>
        </p:scale>
        <p:origin x="1484"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C503C-AF7B-4C57-A3B6-D28101D51518}" type="doc">
      <dgm:prSet loTypeId="urn:microsoft.com/office/officeart/2005/8/layout/orgChart1" loCatId="hierarchy" qsTypeId="urn:microsoft.com/office/officeart/2005/8/quickstyle/simple1" qsCatId="simple" csTypeId="urn:microsoft.com/office/officeart/2005/8/colors/accent1_2" csCatId="accent1" phldr="1"/>
      <dgm:spPr/>
    </dgm:pt>
    <dgm:pt modelId="{6FB357C8-BC5A-488F-BC65-7064A3D1D246}">
      <dgm:prSet custT="1"/>
      <dgm:spPr/>
      <dgm:t>
        <a:bodyPr/>
        <a:lstStyle/>
        <a:p>
          <a:pPr marR="0" algn="ctr" rtl="0"/>
          <a:r>
            <a:rPr lang="zh-TW" altLang="en-US" sz="2800" b="0" i="0" u="none" strike="noStrike" kern="100" baseline="0" dirty="0">
              <a:latin typeface="標楷體"/>
              <a:ea typeface="標楷體"/>
            </a:rPr>
            <a:t>主計主任</a:t>
          </a:r>
          <a:endParaRPr lang="zh-TW" altLang="en-US" sz="2800" dirty="0"/>
        </a:p>
      </dgm:t>
    </dgm:pt>
    <dgm:pt modelId="{351A6F8C-E292-43BD-8403-471845928C4B}" type="parTrans" cxnId="{2D0BE66B-37EB-4F41-8FBA-0011C8093F15}">
      <dgm:prSet/>
      <dgm:spPr/>
      <dgm:t>
        <a:bodyPr/>
        <a:lstStyle/>
        <a:p>
          <a:endParaRPr lang="zh-TW" altLang="en-US"/>
        </a:p>
      </dgm:t>
    </dgm:pt>
    <dgm:pt modelId="{2CD9F70A-4370-49F6-A1EF-F6D62B552BC5}" type="sibTrans" cxnId="{2D0BE66B-37EB-4F41-8FBA-0011C8093F15}">
      <dgm:prSet/>
      <dgm:spPr/>
      <dgm:t>
        <a:bodyPr/>
        <a:lstStyle/>
        <a:p>
          <a:endParaRPr lang="zh-TW" altLang="en-US"/>
        </a:p>
      </dgm:t>
    </dgm:pt>
    <dgm:pt modelId="{8E09E011-3F06-4974-911F-276D60E66EA0}">
      <dgm:prSet custT="1"/>
      <dgm:spPr/>
      <dgm:t>
        <a:bodyPr/>
        <a:lstStyle/>
        <a:p>
          <a:pPr marR="0" algn="ctr" rtl="0"/>
          <a:endParaRPr lang="en-US" altLang="zh-TW" sz="2400" b="0" i="0" u="none" strike="noStrike" kern="100" baseline="0" dirty="0">
            <a:latin typeface="標楷體"/>
            <a:ea typeface="標楷體"/>
          </a:endParaRPr>
        </a:p>
        <a:p>
          <a:pPr marR="0" algn="ctr" rtl="0"/>
          <a:r>
            <a:rPr lang="zh-TW" altLang="en-US" sz="2400" b="0" i="0" u="none" strike="noStrike" kern="100" baseline="0" dirty="0">
              <a:latin typeface="標楷體"/>
              <a:ea typeface="標楷體"/>
            </a:rPr>
            <a:t>第一組</a:t>
          </a:r>
          <a:endParaRPr lang="en-US" altLang="zh-TW" sz="2400" b="0" i="0" u="none" strike="noStrike" kern="100" baseline="0" dirty="0">
            <a:latin typeface="標楷體"/>
            <a:ea typeface="標楷體"/>
          </a:endParaRPr>
        </a:p>
        <a:p>
          <a:pPr marR="0" algn="ctr" rtl="0"/>
          <a:r>
            <a:rPr lang="zh-TW" altLang="en-US" sz="1600" b="0" i="0" u="none" strike="noStrike" kern="100" baseline="0" dirty="0">
              <a:latin typeface="標楷體"/>
              <a:ea typeface="標楷體"/>
            </a:rPr>
            <a:t> </a:t>
          </a:r>
          <a:r>
            <a:rPr lang="zh-TW" altLang="en-US" sz="2400" b="0" i="0" u="none" strike="noStrike" kern="100" baseline="0" dirty="0">
              <a:latin typeface="標楷體"/>
              <a:ea typeface="標楷體"/>
            </a:rPr>
            <a:t>  </a:t>
          </a:r>
          <a:endParaRPr lang="zh-TW" altLang="en-US" sz="2400" dirty="0"/>
        </a:p>
      </dgm:t>
    </dgm:pt>
    <dgm:pt modelId="{EC1ECB92-50BB-4A57-8DEA-A05E83683BBA}" type="parTrans" cxnId="{06D379D2-2B81-4F70-9A69-9ACAF8D2CEE4}">
      <dgm:prSet/>
      <dgm:spPr/>
      <dgm:t>
        <a:bodyPr/>
        <a:lstStyle/>
        <a:p>
          <a:endParaRPr lang="zh-TW" altLang="en-US"/>
        </a:p>
      </dgm:t>
    </dgm:pt>
    <dgm:pt modelId="{7F0C68C0-207A-40ED-9162-37995608D238}" type="sibTrans" cxnId="{06D379D2-2B81-4F70-9A69-9ACAF8D2CEE4}">
      <dgm:prSet/>
      <dgm:spPr/>
      <dgm:t>
        <a:bodyPr/>
        <a:lstStyle/>
        <a:p>
          <a:endParaRPr lang="zh-TW" altLang="en-US"/>
        </a:p>
      </dgm:t>
    </dgm:pt>
    <dgm:pt modelId="{C05104A4-B442-4C76-9754-3C0231DF80FE}">
      <dgm:prSet custT="1"/>
      <dgm:spPr/>
      <dgm:t>
        <a:bodyPr/>
        <a:lstStyle/>
        <a:p>
          <a:pPr marR="0" algn="ctr" rtl="0"/>
          <a:r>
            <a:rPr lang="zh-TW" altLang="en-US" sz="2400" b="0" i="0" u="none" strike="noStrike" kern="100" baseline="0">
              <a:latin typeface="標楷體"/>
              <a:ea typeface="標楷體"/>
            </a:rPr>
            <a:t>第二組</a:t>
          </a:r>
          <a:endParaRPr lang="en-US" altLang="zh-TW" sz="2400" b="0" i="0" u="none" strike="noStrike" kern="100" baseline="0">
            <a:latin typeface="標楷體"/>
            <a:ea typeface="標楷體"/>
          </a:endParaRPr>
        </a:p>
      </dgm:t>
    </dgm:pt>
    <dgm:pt modelId="{280D9CBF-08A4-4833-8DFD-0AF997033279}" type="parTrans" cxnId="{732758C3-8329-4772-A5FA-5BB57F7C4B85}">
      <dgm:prSet/>
      <dgm:spPr/>
      <dgm:t>
        <a:bodyPr/>
        <a:lstStyle/>
        <a:p>
          <a:endParaRPr lang="zh-TW" altLang="en-US"/>
        </a:p>
      </dgm:t>
    </dgm:pt>
    <dgm:pt modelId="{98776CD5-804A-41B7-BCA4-7AB263F1762A}" type="sibTrans" cxnId="{732758C3-8329-4772-A5FA-5BB57F7C4B85}">
      <dgm:prSet/>
      <dgm:spPr/>
      <dgm:t>
        <a:bodyPr/>
        <a:lstStyle/>
        <a:p>
          <a:endParaRPr lang="zh-TW" altLang="en-US"/>
        </a:p>
      </dgm:t>
    </dgm:pt>
    <dgm:pt modelId="{582834A7-58AE-46C2-BE9D-E5A8B601EC35}" type="pres">
      <dgm:prSet presAssocID="{07AC503C-AF7B-4C57-A3B6-D28101D51518}" presName="hierChild1" presStyleCnt="0">
        <dgm:presLayoutVars>
          <dgm:orgChart val="1"/>
          <dgm:chPref val="1"/>
          <dgm:dir/>
          <dgm:animOne val="branch"/>
          <dgm:animLvl val="lvl"/>
          <dgm:resizeHandles/>
        </dgm:presLayoutVars>
      </dgm:prSet>
      <dgm:spPr/>
    </dgm:pt>
    <dgm:pt modelId="{04368EB0-A854-4DC9-8755-BFD8B024AC60}" type="pres">
      <dgm:prSet presAssocID="{6FB357C8-BC5A-488F-BC65-7064A3D1D246}" presName="hierRoot1" presStyleCnt="0">
        <dgm:presLayoutVars>
          <dgm:hierBranch/>
        </dgm:presLayoutVars>
      </dgm:prSet>
      <dgm:spPr/>
    </dgm:pt>
    <dgm:pt modelId="{546C3123-C012-4463-BCC7-A0021D1A4005}" type="pres">
      <dgm:prSet presAssocID="{6FB357C8-BC5A-488F-BC65-7064A3D1D246}" presName="rootComposite1" presStyleCnt="0"/>
      <dgm:spPr/>
    </dgm:pt>
    <dgm:pt modelId="{81840E90-D446-475D-88DF-497AC99CEC94}" type="pres">
      <dgm:prSet presAssocID="{6FB357C8-BC5A-488F-BC65-7064A3D1D246}" presName="rootText1" presStyleLbl="node0" presStyleIdx="0" presStyleCnt="1" custScaleX="145344" custScaleY="105267">
        <dgm:presLayoutVars>
          <dgm:chPref val="3"/>
        </dgm:presLayoutVars>
      </dgm:prSet>
      <dgm:spPr/>
    </dgm:pt>
    <dgm:pt modelId="{17991D63-2839-475D-BDC7-8966291CBC83}" type="pres">
      <dgm:prSet presAssocID="{6FB357C8-BC5A-488F-BC65-7064A3D1D246}" presName="rootConnector1" presStyleLbl="node1" presStyleIdx="0" presStyleCnt="0"/>
      <dgm:spPr/>
    </dgm:pt>
    <dgm:pt modelId="{D1778900-EE2F-4898-84A5-3AE30B6494CE}" type="pres">
      <dgm:prSet presAssocID="{6FB357C8-BC5A-488F-BC65-7064A3D1D246}" presName="hierChild2" presStyleCnt="0"/>
      <dgm:spPr/>
    </dgm:pt>
    <dgm:pt modelId="{C998F877-FE2A-449B-BE29-67B08C9E73DC}" type="pres">
      <dgm:prSet presAssocID="{EC1ECB92-50BB-4A57-8DEA-A05E83683BBA}" presName="Name35" presStyleLbl="parChTrans1D2" presStyleIdx="0" presStyleCnt="2"/>
      <dgm:spPr/>
    </dgm:pt>
    <dgm:pt modelId="{69179236-8DF0-4621-BE30-FE067F882FD8}" type="pres">
      <dgm:prSet presAssocID="{8E09E011-3F06-4974-911F-276D60E66EA0}" presName="hierRoot2" presStyleCnt="0">
        <dgm:presLayoutVars>
          <dgm:hierBranch/>
        </dgm:presLayoutVars>
      </dgm:prSet>
      <dgm:spPr/>
    </dgm:pt>
    <dgm:pt modelId="{C4D8469B-59CC-44DC-B561-8E1BDF891032}" type="pres">
      <dgm:prSet presAssocID="{8E09E011-3F06-4974-911F-276D60E66EA0}" presName="rootComposite" presStyleCnt="0"/>
      <dgm:spPr/>
    </dgm:pt>
    <dgm:pt modelId="{0DC0ACDC-5566-4B96-97A3-8531F6B4D7BC}" type="pres">
      <dgm:prSet presAssocID="{8E09E011-3F06-4974-911F-276D60E66EA0}" presName="rootText" presStyleLbl="node2" presStyleIdx="0" presStyleCnt="2" custScaleX="156266" custScaleY="169068" custLinFactNeighborX="-834" custLinFactNeighborY="-8507">
        <dgm:presLayoutVars>
          <dgm:chPref val="3"/>
        </dgm:presLayoutVars>
      </dgm:prSet>
      <dgm:spPr/>
    </dgm:pt>
    <dgm:pt modelId="{0AE19ECA-DC98-4E4E-8500-0E5FD7515DBB}" type="pres">
      <dgm:prSet presAssocID="{8E09E011-3F06-4974-911F-276D60E66EA0}" presName="rootConnector" presStyleLbl="node2" presStyleIdx="0" presStyleCnt="2"/>
      <dgm:spPr/>
    </dgm:pt>
    <dgm:pt modelId="{B3F925D1-59A4-4893-81D3-6EEF97C492AC}" type="pres">
      <dgm:prSet presAssocID="{8E09E011-3F06-4974-911F-276D60E66EA0}" presName="hierChild4" presStyleCnt="0"/>
      <dgm:spPr/>
    </dgm:pt>
    <dgm:pt modelId="{1276641D-DDD3-45DF-A009-F1C50DAE7AF9}" type="pres">
      <dgm:prSet presAssocID="{8E09E011-3F06-4974-911F-276D60E66EA0}" presName="hierChild5" presStyleCnt="0"/>
      <dgm:spPr/>
    </dgm:pt>
    <dgm:pt modelId="{09026E9C-F587-43C4-B5B7-B26412F97332}" type="pres">
      <dgm:prSet presAssocID="{280D9CBF-08A4-4833-8DFD-0AF997033279}" presName="Name35" presStyleLbl="parChTrans1D2" presStyleIdx="1" presStyleCnt="2"/>
      <dgm:spPr/>
    </dgm:pt>
    <dgm:pt modelId="{DB31EC2F-4630-4046-AEE7-0C7C1AE170A0}" type="pres">
      <dgm:prSet presAssocID="{C05104A4-B442-4C76-9754-3C0231DF80FE}" presName="hierRoot2" presStyleCnt="0">
        <dgm:presLayoutVars>
          <dgm:hierBranch/>
        </dgm:presLayoutVars>
      </dgm:prSet>
      <dgm:spPr/>
    </dgm:pt>
    <dgm:pt modelId="{04B0A65A-36BD-4C2F-9663-6B6DD0BFE119}" type="pres">
      <dgm:prSet presAssocID="{C05104A4-B442-4C76-9754-3C0231DF80FE}" presName="rootComposite" presStyleCnt="0"/>
      <dgm:spPr/>
    </dgm:pt>
    <dgm:pt modelId="{A3A1D98F-D5B8-419E-87CD-9102099A0DFB}" type="pres">
      <dgm:prSet presAssocID="{C05104A4-B442-4C76-9754-3C0231DF80FE}" presName="rootText" presStyleLbl="node2" presStyleIdx="1" presStyleCnt="2" custScaleX="156302" custScaleY="160793" custLinFactNeighborX="11275" custLinFactNeighborY="-5637">
        <dgm:presLayoutVars>
          <dgm:chPref val="3"/>
        </dgm:presLayoutVars>
      </dgm:prSet>
      <dgm:spPr/>
    </dgm:pt>
    <dgm:pt modelId="{DB2A892E-D00E-448D-AFE2-5BED3B7CFFD7}" type="pres">
      <dgm:prSet presAssocID="{C05104A4-B442-4C76-9754-3C0231DF80FE}" presName="rootConnector" presStyleLbl="node2" presStyleIdx="1" presStyleCnt="2"/>
      <dgm:spPr/>
    </dgm:pt>
    <dgm:pt modelId="{0B78C36C-59DA-4E56-9795-2D30FB45B465}" type="pres">
      <dgm:prSet presAssocID="{C05104A4-B442-4C76-9754-3C0231DF80FE}" presName="hierChild4" presStyleCnt="0"/>
      <dgm:spPr/>
    </dgm:pt>
    <dgm:pt modelId="{4061B82A-A66F-4FCE-8FDC-7CF40395A918}" type="pres">
      <dgm:prSet presAssocID="{C05104A4-B442-4C76-9754-3C0231DF80FE}" presName="hierChild5" presStyleCnt="0"/>
      <dgm:spPr/>
    </dgm:pt>
    <dgm:pt modelId="{AC2EC082-D640-4579-BC3D-E46284BB7569}" type="pres">
      <dgm:prSet presAssocID="{6FB357C8-BC5A-488F-BC65-7064A3D1D246}" presName="hierChild3" presStyleCnt="0"/>
      <dgm:spPr/>
    </dgm:pt>
  </dgm:ptLst>
  <dgm:cxnLst>
    <dgm:cxn modelId="{B8E81A08-7FE0-41C2-9D01-63E5BAD1EEB7}" type="presOf" srcId="{EC1ECB92-50BB-4A57-8DEA-A05E83683BBA}" destId="{C998F877-FE2A-449B-BE29-67B08C9E73DC}" srcOrd="0" destOrd="0" presId="urn:microsoft.com/office/officeart/2005/8/layout/orgChart1"/>
    <dgm:cxn modelId="{53304B09-03A2-4DEC-BD22-AF917A2152FE}" type="presOf" srcId="{6FB357C8-BC5A-488F-BC65-7064A3D1D246}" destId="{17991D63-2839-475D-BDC7-8966291CBC83}" srcOrd="1" destOrd="0" presId="urn:microsoft.com/office/officeart/2005/8/layout/orgChart1"/>
    <dgm:cxn modelId="{563BB237-59C1-4BDA-BD68-EE91EC6923C2}" type="presOf" srcId="{C05104A4-B442-4C76-9754-3C0231DF80FE}" destId="{A3A1D98F-D5B8-419E-87CD-9102099A0DFB}" srcOrd="0" destOrd="0" presId="urn:microsoft.com/office/officeart/2005/8/layout/orgChart1"/>
    <dgm:cxn modelId="{52A1A83B-7528-4F6B-B827-BC36280309F2}" type="presOf" srcId="{6FB357C8-BC5A-488F-BC65-7064A3D1D246}" destId="{81840E90-D446-475D-88DF-497AC99CEC94}" srcOrd="0" destOrd="0" presId="urn:microsoft.com/office/officeart/2005/8/layout/orgChart1"/>
    <dgm:cxn modelId="{F702BA46-E809-4F28-920F-1B11ED36C0D8}" type="presOf" srcId="{280D9CBF-08A4-4833-8DFD-0AF997033279}" destId="{09026E9C-F587-43C4-B5B7-B26412F97332}" srcOrd="0" destOrd="0" presId="urn:microsoft.com/office/officeart/2005/8/layout/orgChart1"/>
    <dgm:cxn modelId="{2D0BE66B-37EB-4F41-8FBA-0011C8093F15}" srcId="{07AC503C-AF7B-4C57-A3B6-D28101D51518}" destId="{6FB357C8-BC5A-488F-BC65-7064A3D1D246}" srcOrd="0" destOrd="0" parTransId="{351A6F8C-E292-43BD-8403-471845928C4B}" sibTransId="{2CD9F70A-4370-49F6-A1EF-F6D62B552BC5}"/>
    <dgm:cxn modelId="{02F00950-CA89-4CF3-9F52-0F7444FC913F}" type="presOf" srcId="{8E09E011-3F06-4974-911F-276D60E66EA0}" destId="{0DC0ACDC-5566-4B96-97A3-8531F6B4D7BC}" srcOrd="0" destOrd="0" presId="urn:microsoft.com/office/officeart/2005/8/layout/orgChart1"/>
    <dgm:cxn modelId="{25EAEBAF-36BD-4885-A335-D1FC0204A516}" type="presOf" srcId="{07AC503C-AF7B-4C57-A3B6-D28101D51518}" destId="{582834A7-58AE-46C2-BE9D-E5A8B601EC35}" srcOrd="0" destOrd="0" presId="urn:microsoft.com/office/officeart/2005/8/layout/orgChart1"/>
    <dgm:cxn modelId="{732758C3-8329-4772-A5FA-5BB57F7C4B85}" srcId="{6FB357C8-BC5A-488F-BC65-7064A3D1D246}" destId="{C05104A4-B442-4C76-9754-3C0231DF80FE}" srcOrd="1" destOrd="0" parTransId="{280D9CBF-08A4-4833-8DFD-0AF997033279}" sibTransId="{98776CD5-804A-41B7-BCA4-7AB263F1762A}"/>
    <dgm:cxn modelId="{06D379D2-2B81-4F70-9A69-9ACAF8D2CEE4}" srcId="{6FB357C8-BC5A-488F-BC65-7064A3D1D246}" destId="{8E09E011-3F06-4974-911F-276D60E66EA0}" srcOrd="0" destOrd="0" parTransId="{EC1ECB92-50BB-4A57-8DEA-A05E83683BBA}" sibTransId="{7F0C68C0-207A-40ED-9162-37995608D238}"/>
    <dgm:cxn modelId="{EF17D2E9-D8F9-478A-A80F-39F14F8892DB}" type="presOf" srcId="{8E09E011-3F06-4974-911F-276D60E66EA0}" destId="{0AE19ECA-DC98-4E4E-8500-0E5FD7515DBB}" srcOrd="1" destOrd="0" presId="urn:microsoft.com/office/officeart/2005/8/layout/orgChart1"/>
    <dgm:cxn modelId="{D85B54EF-4603-4466-8F83-4DAC73B1402F}" type="presOf" srcId="{C05104A4-B442-4C76-9754-3C0231DF80FE}" destId="{DB2A892E-D00E-448D-AFE2-5BED3B7CFFD7}" srcOrd="1" destOrd="0" presId="urn:microsoft.com/office/officeart/2005/8/layout/orgChart1"/>
    <dgm:cxn modelId="{E286FE35-57EC-4CFB-82EB-AA39D46B6632}" type="presParOf" srcId="{582834A7-58AE-46C2-BE9D-E5A8B601EC35}" destId="{04368EB0-A854-4DC9-8755-BFD8B024AC60}" srcOrd="0" destOrd="0" presId="urn:microsoft.com/office/officeart/2005/8/layout/orgChart1"/>
    <dgm:cxn modelId="{D752796E-59E9-4CDB-8C57-01E74094DA8A}" type="presParOf" srcId="{04368EB0-A854-4DC9-8755-BFD8B024AC60}" destId="{546C3123-C012-4463-BCC7-A0021D1A4005}" srcOrd="0" destOrd="0" presId="urn:microsoft.com/office/officeart/2005/8/layout/orgChart1"/>
    <dgm:cxn modelId="{472A5CA1-BEE3-4EE3-9C46-4556FB40552C}" type="presParOf" srcId="{546C3123-C012-4463-BCC7-A0021D1A4005}" destId="{81840E90-D446-475D-88DF-497AC99CEC94}" srcOrd="0" destOrd="0" presId="urn:microsoft.com/office/officeart/2005/8/layout/orgChart1"/>
    <dgm:cxn modelId="{C42E6672-9644-4F8E-9715-C01AC8A21961}" type="presParOf" srcId="{546C3123-C012-4463-BCC7-A0021D1A4005}" destId="{17991D63-2839-475D-BDC7-8966291CBC83}" srcOrd="1" destOrd="0" presId="urn:microsoft.com/office/officeart/2005/8/layout/orgChart1"/>
    <dgm:cxn modelId="{8D97C20E-378D-4CE1-A4EC-600297CEF792}" type="presParOf" srcId="{04368EB0-A854-4DC9-8755-BFD8B024AC60}" destId="{D1778900-EE2F-4898-84A5-3AE30B6494CE}" srcOrd="1" destOrd="0" presId="urn:microsoft.com/office/officeart/2005/8/layout/orgChart1"/>
    <dgm:cxn modelId="{614E9BD9-4681-417B-96CE-280CC7B5C466}" type="presParOf" srcId="{D1778900-EE2F-4898-84A5-3AE30B6494CE}" destId="{C998F877-FE2A-449B-BE29-67B08C9E73DC}" srcOrd="0" destOrd="0" presId="urn:microsoft.com/office/officeart/2005/8/layout/orgChart1"/>
    <dgm:cxn modelId="{588FFE86-A485-43E2-9D72-5CDCDCBFA5FD}" type="presParOf" srcId="{D1778900-EE2F-4898-84A5-3AE30B6494CE}" destId="{69179236-8DF0-4621-BE30-FE067F882FD8}" srcOrd="1" destOrd="0" presId="urn:microsoft.com/office/officeart/2005/8/layout/orgChart1"/>
    <dgm:cxn modelId="{DC3024C8-CCB1-42BB-BCE9-6BCF926BAFE6}" type="presParOf" srcId="{69179236-8DF0-4621-BE30-FE067F882FD8}" destId="{C4D8469B-59CC-44DC-B561-8E1BDF891032}" srcOrd="0" destOrd="0" presId="urn:microsoft.com/office/officeart/2005/8/layout/orgChart1"/>
    <dgm:cxn modelId="{F2498EF4-898F-45FD-A557-30879473CC1F}" type="presParOf" srcId="{C4D8469B-59CC-44DC-B561-8E1BDF891032}" destId="{0DC0ACDC-5566-4B96-97A3-8531F6B4D7BC}" srcOrd="0" destOrd="0" presId="urn:microsoft.com/office/officeart/2005/8/layout/orgChart1"/>
    <dgm:cxn modelId="{23F2B0AB-7A59-403E-95B4-BD3530075942}" type="presParOf" srcId="{C4D8469B-59CC-44DC-B561-8E1BDF891032}" destId="{0AE19ECA-DC98-4E4E-8500-0E5FD7515DBB}" srcOrd="1" destOrd="0" presId="urn:microsoft.com/office/officeart/2005/8/layout/orgChart1"/>
    <dgm:cxn modelId="{A4DEFBCB-C6B4-4B80-A764-DAB568C8902D}" type="presParOf" srcId="{69179236-8DF0-4621-BE30-FE067F882FD8}" destId="{B3F925D1-59A4-4893-81D3-6EEF97C492AC}" srcOrd="1" destOrd="0" presId="urn:microsoft.com/office/officeart/2005/8/layout/orgChart1"/>
    <dgm:cxn modelId="{20B6A7EE-9142-42FE-B4B5-58812255E224}" type="presParOf" srcId="{69179236-8DF0-4621-BE30-FE067F882FD8}" destId="{1276641D-DDD3-45DF-A009-F1C50DAE7AF9}" srcOrd="2" destOrd="0" presId="urn:microsoft.com/office/officeart/2005/8/layout/orgChart1"/>
    <dgm:cxn modelId="{2C40F062-820E-4333-933B-A8E5349DF36F}" type="presParOf" srcId="{D1778900-EE2F-4898-84A5-3AE30B6494CE}" destId="{09026E9C-F587-43C4-B5B7-B26412F97332}" srcOrd="2" destOrd="0" presId="urn:microsoft.com/office/officeart/2005/8/layout/orgChart1"/>
    <dgm:cxn modelId="{4EF59094-764F-4CFF-8D4B-C4B7E57E8633}" type="presParOf" srcId="{D1778900-EE2F-4898-84A5-3AE30B6494CE}" destId="{DB31EC2F-4630-4046-AEE7-0C7C1AE170A0}" srcOrd="3" destOrd="0" presId="urn:microsoft.com/office/officeart/2005/8/layout/orgChart1"/>
    <dgm:cxn modelId="{AE6DE606-C85B-4095-A9CC-6FB603015C35}" type="presParOf" srcId="{DB31EC2F-4630-4046-AEE7-0C7C1AE170A0}" destId="{04B0A65A-36BD-4C2F-9663-6B6DD0BFE119}" srcOrd="0" destOrd="0" presId="urn:microsoft.com/office/officeart/2005/8/layout/orgChart1"/>
    <dgm:cxn modelId="{3605D4CA-B775-4EA6-868C-755CB3DD0769}" type="presParOf" srcId="{04B0A65A-36BD-4C2F-9663-6B6DD0BFE119}" destId="{A3A1D98F-D5B8-419E-87CD-9102099A0DFB}" srcOrd="0" destOrd="0" presId="urn:microsoft.com/office/officeart/2005/8/layout/orgChart1"/>
    <dgm:cxn modelId="{E3504D18-97DA-40F5-98CA-049337D952DC}" type="presParOf" srcId="{04B0A65A-36BD-4C2F-9663-6B6DD0BFE119}" destId="{DB2A892E-D00E-448D-AFE2-5BED3B7CFFD7}" srcOrd="1" destOrd="0" presId="urn:microsoft.com/office/officeart/2005/8/layout/orgChart1"/>
    <dgm:cxn modelId="{5A34D25F-7302-4D51-917B-DAF14AD7851F}" type="presParOf" srcId="{DB31EC2F-4630-4046-AEE7-0C7C1AE170A0}" destId="{0B78C36C-59DA-4E56-9795-2D30FB45B465}" srcOrd="1" destOrd="0" presId="urn:microsoft.com/office/officeart/2005/8/layout/orgChart1"/>
    <dgm:cxn modelId="{858FE510-21BF-43EF-97AE-F6D0D968C86F}" type="presParOf" srcId="{DB31EC2F-4630-4046-AEE7-0C7C1AE170A0}" destId="{4061B82A-A66F-4FCE-8FDC-7CF40395A918}" srcOrd="2" destOrd="0" presId="urn:microsoft.com/office/officeart/2005/8/layout/orgChart1"/>
    <dgm:cxn modelId="{61B05828-007A-41E5-AEF9-6983D081B5EE}" type="presParOf" srcId="{04368EB0-A854-4DC9-8755-BFD8B024AC60}" destId="{AC2EC082-D640-4579-BC3D-E46284BB75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1D6FC-D465-4E50-8153-7C5634FEE7F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TW" altLang="en-US"/>
        </a:p>
      </dgm:t>
    </dgm:pt>
    <dgm:pt modelId="{6CC278C5-BE39-4364-9776-3C4B0401CB7F}">
      <dgm:prSet custT="1"/>
      <dgm:spPr/>
      <dgm:t>
        <a:bodyPr anchor="t"/>
        <a:lstStyle/>
        <a:p>
          <a:pPr rtl="0"/>
          <a:r>
            <a:rPr lang="zh-TW" altLang="en-US" sz="2400" b="1" u="sng" dirty="0">
              <a:latin typeface="標楷體" panose="03000509000000000000" pitchFamily="65" charset="-120"/>
              <a:ea typeface="標楷體" panose="03000509000000000000" pitchFamily="65" charset="-120"/>
            </a:rPr>
            <a:t>計 畫 申 請 或 研 擬</a:t>
          </a:r>
        </a:p>
      </dgm:t>
    </dgm:pt>
    <dgm:pt modelId="{04C2985B-CB1A-4C09-8740-C092D2882F1E}" type="parTrans" cxnId="{084AA0ED-6C79-45D6-B0A9-2AA6F0EE9B93}">
      <dgm:prSet/>
      <dgm:spPr/>
      <dgm:t>
        <a:bodyPr/>
        <a:lstStyle/>
        <a:p>
          <a:endParaRPr lang="zh-TW" altLang="en-US"/>
        </a:p>
      </dgm:t>
    </dgm:pt>
    <dgm:pt modelId="{A7EBA30F-1864-4FF6-8C8F-D8E108A8E210}" type="sibTrans" cxnId="{084AA0ED-6C79-45D6-B0A9-2AA6F0EE9B93}">
      <dgm:prSet/>
      <dgm:spPr/>
      <dgm:t>
        <a:bodyPr/>
        <a:lstStyle/>
        <a:p>
          <a:endParaRPr lang="zh-TW" altLang="en-US"/>
        </a:p>
      </dgm:t>
    </dgm:pt>
    <dgm:pt modelId="{F05C838A-95E4-426D-9293-B0B8AB83DE2A}">
      <dgm:prSet custT="1"/>
      <dgm:spPr/>
      <dgm:t>
        <a:bodyPr/>
        <a:lstStyle/>
        <a:p>
          <a:pPr rtl="0"/>
          <a:r>
            <a:rPr lang="zh-TW" altLang="en-US" sz="3200" dirty="0">
              <a:latin typeface="標楷體" panose="03000509000000000000" pitchFamily="65" charset="-120"/>
              <a:ea typeface="標楷體" panose="03000509000000000000" pitchFamily="65" charset="-120"/>
            </a:rPr>
            <a:t>補</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捐</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助</a:t>
          </a:r>
          <a:endParaRPr lang="en-US" altLang="zh-TW" sz="3200" dirty="0">
            <a:latin typeface="標楷體" panose="03000509000000000000" pitchFamily="65" charset="-120"/>
            <a:ea typeface="標楷體" panose="03000509000000000000" pitchFamily="65" charset="-120"/>
          </a:endParaRPr>
        </a:p>
        <a:p>
          <a:pPr rtl="0"/>
          <a:r>
            <a:rPr lang="zh-TW" altLang="en-US" sz="3200" dirty="0">
              <a:latin typeface="標楷體" panose="03000509000000000000" pitchFamily="65" charset="-120"/>
              <a:ea typeface="標楷體" panose="03000509000000000000" pitchFamily="65" charset="-120"/>
            </a:rPr>
            <a:t>計畫</a:t>
          </a:r>
        </a:p>
      </dgm:t>
    </dgm:pt>
    <dgm:pt modelId="{C245529B-DCE4-41E6-BE46-B0B81BA97A19}" type="parTrans" cxnId="{3D4B536D-B36D-40D9-A4A1-03B5828F1D74}">
      <dgm:prSet/>
      <dgm:spPr/>
      <dgm:t>
        <a:bodyPr/>
        <a:lstStyle/>
        <a:p>
          <a:endParaRPr lang="zh-TW" altLang="en-US"/>
        </a:p>
      </dgm:t>
    </dgm:pt>
    <dgm:pt modelId="{23E80B1A-EC83-4A8E-A4DB-D93AFB9F9E3C}" type="sibTrans" cxnId="{3D4B536D-B36D-40D9-A4A1-03B5828F1D74}">
      <dgm:prSet/>
      <dgm:spPr/>
      <dgm:t>
        <a:bodyPr/>
        <a:lstStyle/>
        <a:p>
          <a:endParaRPr lang="zh-TW" altLang="en-US"/>
        </a:p>
      </dgm:t>
    </dgm:pt>
    <dgm:pt modelId="{1A5E72BC-27CD-4D95-8021-8DAE24CAD081}">
      <dgm:prSet custT="1"/>
      <dgm:spPr/>
      <dgm:t>
        <a:bodyPr/>
        <a:lstStyle/>
        <a:p>
          <a:pPr rtl="0">
            <a:lnSpc>
              <a:spcPts val="2800"/>
            </a:lnSpc>
          </a:pPr>
          <a:r>
            <a:rPr lang="zh-TW" altLang="en-US" sz="3000" dirty="0">
              <a:latin typeface="標楷體" panose="03000509000000000000" pitchFamily="65" charset="-120"/>
              <a:ea typeface="標楷體" panose="03000509000000000000" pitchFamily="65" charset="-120"/>
            </a:rPr>
            <a:t>委辦</a:t>
          </a:r>
          <a:endParaRPr lang="en-US" altLang="zh-TW" sz="3000" dirty="0">
            <a:latin typeface="標楷體" panose="03000509000000000000" pitchFamily="65" charset="-120"/>
            <a:ea typeface="標楷體" panose="03000509000000000000" pitchFamily="65" charset="-120"/>
          </a:endParaRPr>
        </a:p>
        <a:p>
          <a:pPr rtl="0">
            <a:lnSpc>
              <a:spcPts val="2800"/>
            </a:lnSpc>
          </a:pPr>
          <a:r>
            <a:rPr lang="zh-TW" altLang="en-US" sz="3000" dirty="0">
              <a:latin typeface="標楷體" panose="03000509000000000000" pitchFamily="65" charset="-120"/>
              <a:ea typeface="標楷體" panose="03000509000000000000" pitchFamily="65" charset="-120"/>
            </a:rPr>
            <a:t>計畫</a:t>
          </a:r>
        </a:p>
      </dgm:t>
    </dgm:pt>
    <dgm:pt modelId="{2B4218D8-C7D6-46BF-A82F-7BC3DDF64D63}" type="parTrans" cxnId="{CBEB6CBD-B688-4158-A992-15F060740090}">
      <dgm:prSet/>
      <dgm:spPr/>
      <dgm:t>
        <a:bodyPr/>
        <a:lstStyle/>
        <a:p>
          <a:endParaRPr lang="zh-TW" altLang="en-US"/>
        </a:p>
      </dgm:t>
    </dgm:pt>
    <dgm:pt modelId="{9409A36C-07A0-40A7-A9ED-6BDD6ACE5BED}" type="sibTrans" cxnId="{CBEB6CBD-B688-4158-A992-15F060740090}">
      <dgm:prSet/>
      <dgm:spPr/>
      <dgm:t>
        <a:bodyPr/>
        <a:lstStyle/>
        <a:p>
          <a:endParaRPr lang="zh-TW" altLang="en-US"/>
        </a:p>
      </dgm:t>
    </dgm:pt>
    <dgm:pt modelId="{D89ECB0A-F100-410A-98C1-0304485EE394}">
      <dgm:prSet custT="1"/>
      <dgm:spPr>
        <a:solidFill>
          <a:schemeClr val="accent6">
            <a:lumMod val="60000"/>
            <a:lumOff val="40000"/>
          </a:schemeClr>
        </a:solidFill>
      </dgm:spPr>
      <dgm:t>
        <a:bodyPr lIns="0" tIns="0" rIns="0" bIns="0"/>
        <a:lstStyle/>
        <a:p>
          <a:pPr algn="l" rtl="0"/>
          <a:r>
            <a:rPr lang="en-US" altLang="zh-TW" sz="1600" dirty="0">
              <a:solidFill>
                <a:schemeClr val="tx1"/>
              </a:solidFill>
              <a:latin typeface="標楷體" panose="03000509000000000000" pitchFamily="65" charset="-120"/>
              <a:ea typeface="標楷體" panose="03000509000000000000" pitchFamily="65" charset="-120"/>
            </a:rPr>
            <a:t>1.</a:t>
          </a:r>
          <a:r>
            <a:rPr lang="zh-TW" altLang="en-US" sz="1600" dirty="0">
              <a:solidFill>
                <a:schemeClr val="tx1"/>
              </a:solidFill>
              <a:latin typeface="標楷體" panose="03000509000000000000" pitchFamily="65" charset="-120"/>
              <a:ea typeface="標楷體" panose="03000509000000000000" pitchFamily="65" charset="-120"/>
            </a:rPr>
            <a:t>行政協助方式辦理：應訂定協議書，確立雙方權利義務。</a:t>
          </a:r>
          <a:endParaRPr lang="en-US" altLang="zh-TW" sz="1600" dirty="0">
            <a:solidFill>
              <a:schemeClr val="tx1"/>
            </a:solidFill>
            <a:latin typeface="標楷體" panose="03000509000000000000" pitchFamily="65" charset="-120"/>
            <a:ea typeface="標楷體" panose="03000509000000000000" pitchFamily="65" charset="-120"/>
          </a:endParaRPr>
        </a:p>
        <a:p>
          <a:pPr algn="l" rtl="0"/>
          <a:r>
            <a:rPr lang="en-US" altLang="zh-TW" sz="1600" dirty="0">
              <a:solidFill>
                <a:schemeClr val="tx1"/>
              </a:solidFill>
              <a:latin typeface="標楷體" panose="03000509000000000000" pitchFamily="65" charset="-120"/>
              <a:ea typeface="標楷體" panose="03000509000000000000" pitchFamily="65" charset="-120"/>
            </a:rPr>
            <a:t>2.</a:t>
          </a:r>
          <a:r>
            <a:rPr lang="zh-TW" altLang="en-US" sz="1600" dirty="0">
              <a:solidFill>
                <a:schemeClr val="tx1"/>
              </a:solidFill>
              <a:latin typeface="標楷體" panose="03000509000000000000" pitchFamily="65" charset="-120"/>
              <a:ea typeface="標楷體" panose="03000509000000000000" pitchFamily="65" charset="-120"/>
            </a:rPr>
            <a:t>行政指示辦理：應於計畫書或公文內載明雙方權利義務。</a:t>
          </a:r>
          <a:endParaRPr lang="en-US" altLang="zh-TW" sz="1600" dirty="0">
            <a:solidFill>
              <a:schemeClr val="tx1"/>
            </a:solidFill>
            <a:latin typeface="標楷體" panose="03000509000000000000" pitchFamily="65" charset="-120"/>
            <a:ea typeface="標楷體" panose="03000509000000000000" pitchFamily="65" charset="-120"/>
          </a:endParaRPr>
        </a:p>
        <a:p>
          <a:pPr algn="l" rtl="0"/>
          <a:r>
            <a:rPr lang="en-US" altLang="zh-TW" sz="1600" dirty="0">
              <a:solidFill>
                <a:schemeClr val="tx1"/>
              </a:solidFill>
              <a:latin typeface="標楷體" panose="03000509000000000000" pitchFamily="65" charset="-120"/>
              <a:ea typeface="標楷體" panose="03000509000000000000" pitchFamily="65" charset="-120"/>
            </a:rPr>
            <a:t>3.</a:t>
          </a:r>
          <a:r>
            <a:rPr lang="zh-TW" altLang="en-US" sz="1600" dirty="0">
              <a:solidFill>
                <a:schemeClr val="tx1"/>
              </a:solidFill>
              <a:latin typeface="標楷體" panose="03000509000000000000" pitchFamily="65" charset="-120"/>
              <a:ea typeface="標楷體" panose="03000509000000000000" pitchFamily="65" charset="-120"/>
            </a:rPr>
            <a:t>行政委託辦理：應依行政程序法第十五條及第十六條規定辦理。</a:t>
          </a:r>
        </a:p>
      </dgm:t>
    </dgm:pt>
    <dgm:pt modelId="{C568102D-FEDC-4A22-A169-8AEC8946EDCA}" type="parTrans" cxnId="{924FAB5B-6AB8-43F7-B41A-8EB2502840C5}">
      <dgm:prSet/>
      <dgm:spPr/>
      <dgm:t>
        <a:bodyPr/>
        <a:lstStyle/>
        <a:p>
          <a:endParaRPr lang="zh-TW" altLang="en-US"/>
        </a:p>
      </dgm:t>
    </dgm:pt>
    <dgm:pt modelId="{B8EB81C0-9A56-4B36-9CEC-5E16A004D739}" type="sibTrans" cxnId="{924FAB5B-6AB8-43F7-B41A-8EB2502840C5}">
      <dgm:prSet/>
      <dgm:spPr/>
      <dgm:t>
        <a:bodyPr/>
        <a:lstStyle/>
        <a:p>
          <a:endParaRPr lang="zh-TW" altLang="en-US"/>
        </a:p>
      </dgm:t>
    </dgm:pt>
    <dgm:pt modelId="{41699230-654F-4926-B426-D07F722E13B1}">
      <dgm:prSet custT="1"/>
      <dgm:spPr>
        <a:solidFill>
          <a:schemeClr val="accent6">
            <a:lumMod val="60000"/>
            <a:lumOff val="40000"/>
          </a:schemeClr>
        </a:solidFill>
      </dgm:spPr>
      <dgm:t>
        <a:bodyPr lIns="0" tIns="0" rIns="0" bIns="0"/>
        <a:lstStyle/>
        <a:p>
          <a:pPr algn="l" rtl="0"/>
          <a:r>
            <a:rPr kumimoji="1" lang="zh-TW" altLang="en-US" sz="1800" dirty="0">
              <a:solidFill>
                <a:schemeClr val="tx1"/>
              </a:solidFill>
              <a:latin typeface="標楷體" pitchFamily="65" charset="-120"/>
              <a:ea typeface="標楷體" pitchFamily="65" charset="-120"/>
            </a:rPr>
            <a:t>各計畫應事先擬訂工作計畫、進度及計畫項目</a:t>
          </a:r>
          <a:r>
            <a:rPr kumimoji="1" lang="zh-TW" altLang="en-US" sz="1800" dirty="0">
              <a:solidFill>
                <a:srgbClr val="FF0000"/>
              </a:solidFill>
              <a:latin typeface="標楷體" pitchFamily="65" charset="-120"/>
              <a:ea typeface="標楷體" pitchFamily="65" charset="-120"/>
            </a:rPr>
            <a:t>經費申請表</a:t>
          </a:r>
          <a:endParaRPr lang="zh-TW" altLang="en-US" sz="1800" dirty="0">
            <a:solidFill>
              <a:srgbClr val="FF0000"/>
            </a:solidFill>
            <a:latin typeface="標楷體" panose="03000509000000000000" pitchFamily="65" charset="-120"/>
            <a:ea typeface="標楷體" panose="03000509000000000000" pitchFamily="65" charset="-120"/>
          </a:endParaRPr>
        </a:p>
      </dgm:t>
    </dgm:pt>
    <dgm:pt modelId="{13FF1941-DC2A-482C-A8B8-78EED8C0485E}" type="parTrans" cxnId="{D7F5A409-15B4-4242-AB04-12D1165E4AC2}">
      <dgm:prSet/>
      <dgm:spPr/>
      <dgm:t>
        <a:bodyPr/>
        <a:lstStyle/>
        <a:p>
          <a:endParaRPr lang="zh-TW" altLang="en-US"/>
        </a:p>
      </dgm:t>
    </dgm:pt>
    <dgm:pt modelId="{FB6C92A3-9FEC-41B6-A78B-F39F1169805C}" type="sibTrans" cxnId="{D7F5A409-15B4-4242-AB04-12D1165E4AC2}">
      <dgm:prSet/>
      <dgm:spPr/>
      <dgm:t>
        <a:bodyPr/>
        <a:lstStyle/>
        <a:p>
          <a:endParaRPr lang="zh-TW" altLang="en-US"/>
        </a:p>
      </dgm:t>
    </dgm:pt>
    <dgm:pt modelId="{90EC776D-4E12-4E74-A6A4-1C9D7D7FBFF7}">
      <dgm:prSet/>
      <dgm:spPr/>
      <dgm:t>
        <a:bodyPr/>
        <a:lstStyle/>
        <a:p>
          <a:pPr rtl="0"/>
          <a:endParaRPr lang="zh-TW" dirty="0"/>
        </a:p>
      </dgm:t>
    </dgm:pt>
    <dgm:pt modelId="{42EA1283-7FB5-463C-B9A1-8EA411672D3B}" type="sibTrans" cxnId="{61283966-4933-490B-B55D-241C4FDFB236}">
      <dgm:prSet/>
      <dgm:spPr/>
      <dgm:t>
        <a:bodyPr/>
        <a:lstStyle/>
        <a:p>
          <a:endParaRPr lang="zh-TW" altLang="en-US"/>
        </a:p>
      </dgm:t>
    </dgm:pt>
    <dgm:pt modelId="{ED7F1096-C80A-4BBD-9D03-C14B8A62599F}" type="parTrans" cxnId="{61283966-4933-490B-B55D-241C4FDFB236}">
      <dgm:prSet/>
      <dgm:spPr/>
      <dgm:t>
        <a:bodyPr/>
        <a:lstStyle/>
        <a:p>
          <a:endParaRPr lang="zh-TW" altLang="en-US"/>
        </a:p>
      </dgm:t>
    </dgm:pt>
    <dgm:pt modelId="{778516F5-BE2A-4A84-A319-B159C23C3D6B}">
      <dgm:prSet custT="1"/>
      <dgm:spPr>
        <a:solidFill>
          <a:schemeClr val="accent6">
            <a:lumMod val="60000"/>
            <a:lumOff val="40000"/>
          </a:schemeClr>
        </a:solidFill>
      </dgm:spPr>
      <dgm:t>
        <a:bodyPr lIns="0" tIns="0" rIns="0" bIns="0" anchor="t" anchorCtr="0"/>
        <a:lstStyle/>
        <a:p>
          <a:pPr algn="l" rtl="0">
            <a:lnSpc>
              <a:spcPts val="2000"/>
            </a:lnSpc>
            <a:spcAft>
              <a:spcPts val="0"/>
            </a:spcAft>
          </a:pPr>
          <a:r>
            <a:rPr lang="zh-TW" altLang="en-US" sz="1600" dirty="0">
              <a:solidFill>
                <a:schemeClr val="tx1"/>
              </a:solidFill>
              <a:latin typeface="標楷體" panose="03000509000000000000" pitchFamily="65" charset="-120"/>
              <a:ea typeface="標楷體" panose="03000509000000000000" pitchFamily="65" charset="-120"/>
            </a:rPr>
            <a:t>不予補助項目</a:t>
          </a:r>
          <a:r>
            <a:rPr lang="en-US" altLang="zh-TW" sz="1600" dirty="0">
              <a:solidFill>
                <a:schemeClr val="tx1"/>
              </a:solidFill>
              <a:latin typeface="標楷體" panose="03000509000000000000" pitchFamily="65" charset="-120"/>
              <a:ea typeface="標楷體" panose="03000509000000000000" pitchFamily="65" charset="-120"/>
            </a:rPr>
            <a:t>:</a:t>
          </a:r>
        </a:p>
        <a:p>
          <a:pPr algn="l" rtl="0">
            <a:lnSpc>
              <a:spcPts val="2000"/>
            </a:lnSpc>
            <a:spcAft>
              <a:spcPts val="0"/>
            </a:spcAft>
          </a:pPr>
          <a:r>
            <a:rPr lang="en-US" altLang="zh-TW" sz="1600" dirty="0">
              <a:solidFill>
                <a:schemeClr val="tx1"/>
              </a:solidFill>
              <a:latin typeface="標楷體" panose="03000509000000000000" pitchFamily="65" charset="-120"/>
              <a:ea typeface="標楷體" panose="03000509000000000000" pitchFamily="65" charset="-120"/>
            </a:rPr>
            <a:t>  1.</a:t>
          </a:r>
          <a:r>
            <a:rPr lang="zh-TW" altLang="en-US" sz="1600" dirty="0">
              <a:solidFill>
                <a:schemeClr val="tx1"/>
              </a:solidFill>
              <a:latin typeface="標楷體" panose="03000509000000000000" pitchFamily="65" charset="-120"/>
              <a:ea typeface="標楷體" panose="03000509000000000000" pitchFamily="65" charset="-120"/>
            </a:rPr>
            <a:t>人事費</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以教育部核定項目為主</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a:t>
          </a:r>
          <a:endParaRPr lang="en-US" altLang="zh-TW" sz="1600" dirty="0">
            <a:solidFill>
              <a:schemeClr val="tx1"/>
            </a:solidFill>
            <a:latin typeface="標楷體" panose="03000509000000000000" pitchFamily="65" charset="-120"/>
            <a:ea typeface="標楷體" panose="03000509000000000000" pitchFamily="65" charset="-120"/>
          </a:endParaRPr>
        </a:p>
        <a:p>
          <a:pPr algn="l" rtl="0">
            <a:lnSpc>
              <a:spcPts val="2000"/>
            </a:lnSpc>
            <a:spcAft>
              <a:spcPts val="0"/>
            </a:spcAft>
          </a:pPr>
          <a:r>
            <a:rPr lang="en-US" altLang="zh-TW" sz="1600" dirty="0">
              <a:solidFill>
                <a:schemeClr val="tx1"/>
              </a:solidFill>
              <a:latin typeface="標楷體" panose="03000509000000000000" pitchFamily="65" charset="-120"/>
              <a:ea typeface="標楷體" panose="03000509000000000000" pitchFamily="65" charset="-120"/>
            </a:rPr>
            <a:t>  2.</a:t>
          </a:r>
          <a:r>
            <a:rPr lang="zh-TW" altLang="en-US" sz="1600" dirty="0">
              <a:solidFill>
                <a:schemeClr val="tx1"/>
              </a:solidFill>
              <a:latin typeface="標楷體" panose="03000509000000000000" pitchFamily="65" charset="-120"/>
              <a:ea typeface="標楷體" panose="03000509000000000000" pitchFamily="65" charset="-120"/>
            </a:rPr>
            <a:t>加班費。</a:t>
          </a:r>
          <a:endParaRPr lang="en-US" altLang="zh-TW" sz="1600" dirty="0">
            <a:solidFill>
              <a:schemeClr val="tx1"/>
            </a:solidFill>
            <a:latin typeface="標楷體" panose="03000509000000000000" pitchFamily="65" charset="-120"/>
            <a:ea typeface="標楷體" panose="03000509000000000000" pitchFamily="65" charset="-120"/>
          </a:endParaRPr>
        </a:p>
        <a:p>
          <a:pPr algn="l" rtl="0">
            <a:lnSpc>
              <a:spcPts val="2000"/>
            </a:lnSpc>
            <a:spcAft>
              <a:spcPts val="0"/>
            </a:spcAft>
          </a:pPr>
          <a:r>
            <a:rPr lang="en-US" altLang="zh-TW" sz="1600" dirty="0">
              <a:solidFill>
                <a:schemeClr val="tx1"/>
              </a:solidFill>
              <a:latin typeface="標楷體" panose="03000509000000000000" pitchFamily="65" charset="-120"/>
              <a:ea typeface="標楷體" panose="03000509000000000000" pitchFamily="65" charset="-120"/>
            </a:rPr>
            <a:t>  3.</a:t>
          </a:r>
          <a:r>
            <a:rPr lang="zh-TW" altLang="en-US" sz="1600" dirty="0">
              <a:solidFill>
                <a:schemeClr val="tx1"/>
              </a:solidFill>
              <a:latin typeface="標楷體" panose="03000509000000000000" pitchFamily="65" charset="-120"/>
              <a:ea typeface="標楷體" panose="03000509000000000000" pitchFamily="65" charset="-120"/>
            </a:rPr>
            <a:t>內部場地使用費。但因特殊需要，經教育部同意者</a:t>
          </a:r>
          <a:r>
            <a:rPr lang="zh-TW" altLang="en-US" sz="1600" u="none" dirty="0">
              <a:solidFill>
                <a:schemeClr val="tx1"/>
              </a:solidFill>
              <a:latin typeface="標楷體" panose="03000509000000000000" pitchFamily="65" charset="-120"/>
              <a:ea typeface="標楷體" panose="03000509000000000000" pitchFamily="65" charset="-120"/>
            </a:rPr>
            <a:t>，不在此限。</a:t>
          </a:r>
          <a:endParaRPr lang="en-US" altLang="zh-TW" sz="1600" u="none" dirty="0">
            <a:solidFill>
              <a:schemeClr val="tx1"/>
            </a:solidFill>
            <a:latin typeface="標楷體" panose="03000509000000000000" pitchFamily="65" charset="-120"/>
            <a:ea typeface="標楷體" panose="03000509000000000000" pitchFamily="65" charset="-120"/>
          </a:endParaRPr>
        </a:p>
        <a:p>
          <a:pPr algn="l" rtl="0">
            <a:lnSpc>
              <a:spcPts val="2000"/>
            </a:lnSpc>
            <a:spcAft>
              <a:spcPts val="0"/>
            </a:spcAft>
          </a:pPr>
          <a:r>
            <a:rPr lang="en-US" altLang="zh-TW" sz="1600" dirty="0">
              <a:solidFill>
                <a:schemeClr val="tx1"/>
              </a:solidFill>
              <a:latin typeface="標楷體" panose="03000509000000000000" pitchFamily="65" charset="-120"/>
              <a:ea typeface="標楷體" panose="03000509000000000000" pitchFamily="65" charset="-120"/>
            </a:rPr>
            <a:t>  4.</a:t>
          </a:r>
          <a:r>
            <a:rPr lang="zh-TW" altLang="en-US" sz="1600" dirty="0">
              <a:solidFill>
                <a:schemeClr val="tx1"/>
              </a:solidFill>
              <a:latin typeface="標楷體" panose="03000509000000000000" pitchFamily="65" charset="-120"/>
              <a:ea typeface="標楷體" panose="03000509000000000000" pitchFamily="65" charset="-120"/>
            </a:rPr>
            <a:t>行政管理費：包括學校之水電費、電話費、燃料費及設備維護。但因</a:t>
          </a:r>
          <a:endParaRPr lang="en-US" altLang="zh-TW" sz="1600" dirty="0">
            <a:solidFill>
              <a:schemeClr val="tx1"/>
            </a:solidFill>
            <a:latin typeface="標楷體" panose="03000509000000000000" pitchFamily="65" charset="-120"/>
            <a:ea typeface="標楷體" panose="03000509000000000000" pitchFamily="65" charset="-120"/>
          </a:endParaRPr>
        </a:p>
        <a:p>
          <a:pPr algn="l" rtl="0">
            <a:lnSpc>
              <a:spcPts val="2000"/>
            </a:lnSpc>
            <a:spcAft>
              <a:spcPts val="0"/>
            </a:spcAft>
          </a:pPr>
          <a:r>
            <a:rPr lang="en-US" altLang="zh-TW" sz="1600" dirty="0">
              <a:solidFill>
                <a:schemeClr val="tx1"/>
              </a:solidFill>
              <a:latin typeface="標楷體" panose="03000509000000000000" pitchFamily="65" charset="-120"/>
              <a:ea typeface="標楷體" panose="03000509000000000000" pitchFamily="65" charset="-120"/>
            </a:rPr>
            <a:t>                </a:t>
          </a:r>
          <a:r>
            <a:rPr lang="zh-TW" altLang="en-US" sz="1600" dirty="0">
              <a:solidFill>
                <a:schemeClr val="tx1"/>
              </a:solidFill>
              <a:latin typeface="標楷體" panose="03000509000000000000" pitchFamily="65" charset="-120"/>
              <a:ea typeface="標楷體" panose="03000509000000000000" pitchFamily="65" charset="-120"/>
            </a:rPr>
            <a:t>配合教育部政策需要者，不在此限。</a:t>
          </a:r>
          <a:endParaRPr lang="en-US" altLang="zh-TW" sz="1600" dirty="0">
            <a:solidFill>
              <a:schemeClr val="tx1"/>
            </a:solidFill>
            <a:latin typeface="標楷體" panose="03000509000000000000" pitchFamily="65" charset="-120"/>
            <a:ea typeface="標楷體" panose="03000509000000000000" pitchFamily="65" charset="-120"/>
          </a:endParaRPr>
        </a:p>
      </dgm:t>
    </dgm:pt>
    <dgm:pt modelId="{DC9ED5D7-D44D-4832-91A0-8EFC9F463A99}" type="sibTrans" cxnId="{01760D28-E83F-4C87-B4FF-624EBE5AAA02}">
      <dgm:prSet/>
      <dgm:spPr/>
      <dgm:t>
        <a:bodyPr/>
        <a:lstStyle/>
        <a:p>
          <a:endParaRPr lang="zh-TW" altLang="en-US"/>
        </a:p>
      </dgm:t>
    </dgm:pt>
    <dgm:pt modelId="{223DF055-0484-429A-A032-CE956D06FE61}" type="parTrans" cxnId="{01760D28-E83F-4C87-B4FF-624EBE5AAA02}">
      <dgm:prSet/>
      <dgm:spPr/>
      <dgm:t>
        <a:bodyPr/>
        <a:lstStyle/>
        <a:p>
          <a:endParaRPr lang="zh-TW" altLang="en-US"/>
        </a:p>
      </dgm:t>
    </dgm:pt>
    <dgm:pt modelId="{566BF3B5-41BE-4135-934A-57931C79E96F}" type="pres">
      <dgm:prSet presAssocID="{2C41D6FC-D465-4E50-8153-7C5634FEE7FF}" presName="theList" presStyleCnt="0">
        <dgm:presLayoutVars>
          <dgm:dir/>
          <dgm:animLvl val="lvl"/>
          <dgm:resizeHandles val="exact"/>
        </dgm:presLayoutVars>
      </dgm:prSet>
      <dgm:spPr/>
    </dgm:pt>
    <dgm:pt modelId="{6E164254-6295-4F52-8A74-CA50A4A330A2}" type="pres">
      <dgm:prSet presAssocID="{90EC776D-4E12-4E74-A6A4-1C9D7D7FBFF7}" presName="compNode" presStyleCnt="0"/>
      <dgm:spPr/>
    </dgm:pt>
    <dgm:pt modelId="{8D2AE265-D751-4656-B940-06F3C93A288D}" type="pres">
      <dgm:prSet presAssocID="{90EC776D-4E12-4E74-A6A4-1C9D7D7FBFF7}" presName="aNode" presStyleLbl="bgShp" presStyleIdx="0" presStyleCnt="2" custScaleX="31425" custLinFactNeighborX="-697" custLinFactNeighborY="-959"/>
      <dgm:spPr/>
    </dgm:pt>
    <dgm:pt modelId="{A58671BA-2151-4DB4-AF9C-3B95ED309BAD}" type="pres">
      <dgm:prSet presAssocID="{90EC776D-4E12-4E74-A6A4-1C9D7D7FBFF7}" presName="textNode" presStyleLbl="bgShp" presStyleIdx="0" presStyleCnt="2"/>
      <dgm:spPr/>
    </dgm:pt>
    <dgm:pt modelId="{4A47E6ED-7C9C-41B7-B8C6-684F4004FD7F}" type="pres">
      <dgm:prSet presAssocID="{90EC776D-4E12-4E74-A6A4-1C9D7D7FBFF7}" presName="compChildNode" presStyleCnt="0"/>
      <dgm:spPr/>
    </dgm:pt>
    <dgm:pt modelId="{00C8F74B-2310-4BF5-9397-C551E430CB9B}" type="pres">
      <dgm:prSet presAssocID="{90EC776D-4E12-4E74-A6A4-1C9D7D7FBFF7}" presName="theInnerList" presStyleCnt="0"/>
      <dgm:spPr/>
    </dgm:pt>
    <dgm:pt modelId="{D0E4C8D5-C235-4374-9F52-D852E6B37D04}" type="pres">
      <dgm:prSet presAssocID="{F05C838A-95E4-426D-9293-B0B8AB83DE2A}" presName="childNode" presStyleLbl="node1" presStyleIdx="0" presStyleCnt="5" custScaleX="34078" custScaleY="566894" custLinFactY="-295208" custLinFactNeighborX="-1237" custLinFactNeighborY="-300000">
        <dgm:presLayoutVars>
          <dgm:bulletEnabled val="1"/>
        </dgm:presLayoutVars>
      </dgm:prSet>
      <dgm:spPr/>
    </dgm:pt>
    <dgm:pt modelId="{40C7C71C-18DB-422B-AC39-159A084C14D9}" type="pres">
      <dgm:prSet presAssocID="{F05C838A-95E4-426D-9293-B0B8AB83DE2A}" presName="aSpace2" presStyleCnt="0"/>
      <dgm:spPr/>
    </dgm:pt>
    <dgm:pt modelId="{A051E76F-03B1-444C-B9A3-5506281FB401}" type="pres">
      <dgm:prSet presAssocID="{1A5E72BC-27CD-4D95-8021-8DAE24CAD081}" presName="childNode" presStyleLbl="node1" presStyleIdx="1" presStyleCnt="5" custScaleX="34078" custScaleY="483689" custLinFactY="11861" custLinFactNeighborX="-988" custLinFactNeighborY="100000">
        <dgm:presLayoutVars>
          <dgm:bulletEnabled val="1"/>
        </dgm:presLayoutVars>
      </dgm:prSet>
      <dgm:spPr/>
    </dgm:pt>
    <dgm:pt modelId="{045EEE88-0441-40E5-A3F3-F138A1D57631}" type="pres">
      <dgm:prSet presAssocID="{90EC776D-4E12-4E74-A6A4-1C9D7D7FBFF7}" presName="aSpace" presStyleCnt="0"/>
      <dgm:spPr/>
    </dgm:pt>
    <dgm:pt modelId="{AF0B2731-C3D1-4C1B-8763-0134EE3D0B6E}" type="pres">
      <dgm:prSet presAssocID="{6CC278C5-BE39-4364-9776-3C4B0401CB7F}" presName="compNode" presStyleCnt="0"/>
      <dgm:spPr/>
    </dgm:pt>
    <dgm:pt modelId="{3545DDAB-DC17-412F-8627-EF464A5DB393}" type="pres">
      <dgm:prSet presAssocID="{6CC278C5-BE39-4364-9776-3C4B0401CB7F}" presName="aNode" presStyleLbl="bgShp" presStyleIdx="1" presStyleCnt="2" custScaleX="144565" custLinFactNeighborX="-160" custLinFactNeighborY="1493"/>
      <dgm:spPr/>
    </dgm:pt>
    <dgm:pt modelId="{9A4442C6-8FF8-48DD-BBE6-88A1EB6A9171}" type="pres">
      <dgm:prSet presAssocID="{6CC278C5-BE39-4364-9776-3C4B0401CB7F}" presName="textNode" presStyleLbl="bgShp" presStyleIdx="1" presStyleCnt="2"/>
      <dgm:spPr/>
    </dgm:pt>
    <dgm:pt modelId="{28D0F5D0-BA4D-4ECB-A267-1CB75E5BBBAF}" type="pres">
      <dgm:prSet presAssocID="{6CC278C5-BE39-4364-9776-3C4B0401CB7F}" presName="compChildNode" presStyleCnt="0"/>
      <dgm:spPr/>
    </dgm:pt>
    <dgm:pt modelId="{F624FE3E-9892-4BCB-8736-26841A8F3585}" type="pres">
      <dgm:prSet presAssocID="{6CC278C5-BE39-4364-9776-3C4B0401CB7F}" presName="theInnerList" presStyleCnt="0"/>
      <dgm:spPr/>
    </dgm:pt>
    <dgm:pt modelId="{E7CFBFE7-0679-4572-9A4F-58CF1DC5263B}" type="pres">
      <dgm:prSet presAssocID="{41699230-654F-4926-B426-D07F722E13B1}" presName="childNode" presStyleLbl="node1" presStyleIdx="2" presStyleCnt="5" custScaleX="179212" custScaleY="811381" custLinFactY="-1046707" custLinFactNeighborX="-7" custLinFactNeighborY="-1100000">
        <dgm:presLayoutVars>
          <dgm:bulletEnabled val="1"/>
        </dgm:presLayoutVars>
      </dgm:prSet>
      <dgm:spPr/>
    </dgm:pt>
    <dgm:pt modelId="{2B04503B-B995-4CE1-9119-382F9EF00AE3}" type="pres">
      <dgm:prSet presAssocID="{41699230-654F-4926-B426-D07F722E13B1}" presName="aSpace2" presStyleCnt="0"/>
      <dgm:spPr/>
    </dgm:pt>
    <dgm:pt modelId="{0DB46B05-4688-4489-9658-C29AAFFE9396}" type="pres">
      <dgm:prSet presAssocID="{778516F5-BE2A-4A84-A319-B159C23C3D6B}" presName="childNode" presStyleLbl="node1" presStyleIdx="3" presStyleCnt="5" custAng="0" custScaleX="179212" custScaleY="2000000" custLinFactY="-445456" custLinFactNeighborX="393" custLinFactNeighborY="-500000">
        <dgm:presLayoutVars>
          <dgm:bulletEnabled val="1"/>
        </dgm:presLayoutVars>
      </dgm:prSet>
      <dgm:spPr/>
    </dgm:pt>
    <dgm:pt modelId="{D0A7E3F7-B4A3-4ECD-ABDC-8A457C6F4524}" type="pres">
      <dgm:prSet presAssocID="{778516F5-BE2A-4A84-A319-B159C23C3D6B}" presName="aSpace2" presStyleCnt="0"/>
      <dgm:spPr/>
    </dgm:pt>
    <dgm:pt modelId="{2F580A73-4162-4B2A-8F46-8E153BADD4D0}" type="pres">
      <dgm:prSet presAssocID="{D89ECB0A-F100-410A-98C1-0304485EE394}" presName="childNode" presStyleLbl="node1" presStyleIdx="4" presStyleCnt="5" custScaleX="179212" custScaleY="1744765" custLinFactNeighborX="-962" custLinFactNeighborY="-55983">
        <dgm:presLayoutVars>
          <dgm:bulletEnabled val="1"/>
        </dgm:presLayoutVars>
      </dgm:prSet>
      <dgm:spPr/>
    </dgm:pt>
  </dgm:ptLst>
  <dgm:cxnLst>
    <dgm:cxn modelId="{D7F5A409-15B4-4242-AB04-12D1165E4AC2}" srcId="{6CC278C5-BE39-4364-9776-3C4B0401CB7F}" destId="{41699230-654F-4926-B426-D07F722E13B1}" srcOrd="0" destOrd="0" parTransId="{13FF1941-DC2A-482C-A8B8-78EED8C0485E}" sibTransId="{FB6C92A3-9FEC-41B6-A78B-F39F1169805C}"/>
    <dgm:cxn modelId="{B23BA10F-D5EB-4DE4-A7F9-0350887E1B0D}" type="presOf" srcId="{D89ECB0A-F100-410A-98C1-0304485EE394}" destId="{2F580A73-4162-4B2A-8F46-8E153BADD4D0}" srcOrd="0" destOrd="0" presId="urn:microsoft.com/office/officeart/2005/8/layout/lProcess2"/>
    <dgm:cxn modelId="{F02DF51F-3624-4B94-BDD7-4E8C03FDF8D6}" type="presOf" srcId="{F05C838A-95E4-426D-9293-B0B8AB83DE2A}" destId="{D0E4C8D5-C235-4374-9F52-D852E6B37D04}" srcOrd="0" destOrd="0" presId="urn:microsoft.com/office/officeart/2005/8/layout/lProcess2"/>
    <dgm:cxn modelId="{01760D28-E83F-4C87-B4FF-624EBE5AAA02}" srcId="{6CC278C5-BE39-4364-9776-3C4B0401CB7F}" destId="{778516F5-BE2A-4A84-A319-B159C23C3D6B}" srcOrd="1" destOrd="0" parTransId="{223DF055-0484-429A-A032-CE956D06FE61}" sibTransId="{DC9ED5D7-D44D-4832-91A0-8EFC9F463A99}"/>
    <dgm:cxn modelId="{EF9ACC34-C5C0-406F-83E7-9DBEC1BCBEF5}" type="presOf" srcId="{778516F5-BE2A-4A84-A319-B159C23C3D6B}" destId="{0DB46B05-4688-4489-9658-C29AAFFE9396}" srcOrd="0" destOrd="0" presId="urn:microsoft.com/office/officeart/2005/8/layout/lProcess2"/>
    <dgm:cxn modelId="{924FAB5B-6AB8-43F7-B41A-8EB2502840C5}" srcId="{6CC278C5-BE39-4364-9776-3C4B0401CB7F}" destId="{D89ECB0A-F100-410A-98C1-0304485EE394}" srcOrd="2" destOrd="0" parTransId="{C568102D-FEDC-4A22-A169-8AEC8946EDCA}" sibTransId="{B8EB81C0-9A56-4B36-9CEC-5E16A004D739}"/>
    <dgm:cxn modelId="{61283966-4933-490B-B55D-241C4FDFB236}" srcId="{2C41D6FC-D465-4E50-8153-7C5634FEE7FF}" destId="{90EC776D-4E12-4E74-A6A4-1C9D7D7FBFF7}" srcOrd="0" destOrd="0" parTransId="{ED7F1096-C80A-4BBD-9D03-C14B8A62599F}" sibTransId="{42EA1283-7FB5-463C-B9A1-8EA411672D3B}"/>
    <dgm:cxn modelId="{32B1666A-E55F-4BD3-BB2F-B0B3F0CDCDE4}" type="presOf" srcId="{90EC776D-4E12-4E74-A6A4-1C9D7D7FBFF7}" destId="{A58671BA-2151-4DB4-AF9C-3B95ED309BAD}" srcOrd="1" destOrd="0" presId="urn:microsoft.com/office/officeart/2005/8/layout/lProcess2"/>
    <dgm:cxn modelId="{3D4B536D-B36D-40D9-A4A1-03B5828F1D74}" srcId="{90EC776D-4E12-4E74-A6A4-1C9D7D7FBFF7}" destId="{F05C838A-95E4-426D-9293-B0B8AB83DE2A}" srcOrd="0" destOrd="0" parTransId="{C245529B-DCE4-41E6-BE46-B0B81BA97A19}" sibTransId="{23E80B1A-EC83-4A8E-A4DB-D93AFB9F9E3C}"/>
    <dgm:cxn modelId="{C4EF3F4F-039A-4D7C-A1DC-00369B98F109}" type="presOf" srcId="{41699230-654F-4926-B426-D07F722E13B1}" destId="{E7CFBFE7-0679-4572-9A4F-58CF1DC5263B}" srcOrd="0" destOrd="0" presId="urn:microsoft.com/office/officeart/2005/8/layout/lProcess2"/>
    <dgm:cxn modelId="{B9571258-CA97-4822-AE09-AD2D5A364733}" type="presOf" srcId="{6CC278C5-BE39-4364-9776-3C4B0401CB7F}" destId="{3545DDAB-DC17-412F-8627-EF464A5DB393}" srcOrd="0" destOrd="0" presId="urn:microsoft.com/office/officeart/2005/8/layout/lProcess2"/>
    <dgm:cxn modelId="{94679A7B-DD71-4687-A67B-6E77A73788E1}" type="presOf" srcId="{6CC278C5-BE39-4364-9776-3C4B0401CB7F}" destId="{9A4442C6-8FF8-48DD-BBE6-88A1EB6A9171}" srcOrd="1" destOrd="0" presId="urn:microsoft.com/office/officeart/2005/8/layout/lProcess2"/>
    <dgm:cxn modelId="{37A51C82-0186-42FA-B03F-D82AA1AECA0B}" type="presOf" srcId="{1A5E72BC-27CD-4D95-8021-8DAE24CAD081}" destId="{A051E76F-03B1-444C-B9A3-5506281FB401}" srcOrd="0" destOrd="0" presId="urn:microsoft.com/office/officeart/2005/8/layout/lProcess2"/>
    <dgm:cxn modelId="{CBEB6CBD-B688-4158-A992-15F060740090}" srcId="{90EC776D-4E12-4E74-A6A4-1C9D7D7FBFF7}" destId="{1A5E72BC-27CD-4D95-8021-8DAE24CAD081}" srcOrd="1" destOrd="0" parTransId="{2B4218D8-C7D6-46BF-A82F-7BC3DDF64D63}" sibTransId="{9409A36C-07A0-40A7-A9ED-6BDD6ACE5BED}"/>
    <dgm:cxn modelId="{084AA0ED-6C79-45D6-B0A9-2AA6F0EE9B93}" srcId="{2C41D6FC-D465-4E50-8153-7C5634FEE7FF}" destId="{6CC278C5-BE39-4364-9776-3C4B0401CB7F}" srcOrd="1" destOrd="0" parTransId="{04C2985B-CB1A-4C09-8740-C092D2882F1E}" sibTransId="{A7EBA30F-1864-4FF6-8C8F-D8E108A8E210}"/>
    <dgm:cxn modelId="{E69A7CFB-5FF5-4FF9-B170-23CB7B557185}" type="presOf" srcId="{2C41D6FC-D465-4E50-8153-7C5634FEE7FF}" destId="{566BF3B5-41BE-4135-934A-57931C79E96F}" srcOrd="0" destOrd="0" presId="urn:microsoft.com/office/officeart/2005/8/layout/lProcess2"/>
    <dgm:cxn modelId="{970FF4FF-12A5-4084-81D1-0B78F76A00C1}" type="presOf" srcId="{90EC776D-4E12-4E74-A6A4-1C9D7D7FBFF7}" destId="{8D2AE265-D751-4656-B940-06F3C93A288D}" srcOrd="0" destOrd="0" presId="urn:microsoft.com/office/officeart/2005/8/layout/lProcess2"/>
    <dgm:cxn modelId="{9E3F4880-2CE5-4088-9570-EB7D8BA2B357}" type="presParOf" srcId="{566BF3B5-41BE-4135-934A-57931C79E96F}" destId="{6E164254-6295-4F52-8A74-CA50A4A330A2}" srcOrd="0" destOrd="0" presId="urn:microsoft.com/office/officeart/2005/8/layout/lProcess2"/>
    <dgm:cxn modelId="{B39AFCC0-1AB1-4E3B-B935-F3EA65DEC60A}" type="presParOf" srcId="{6E164254-6295-4F52-8A74-CA50A4A330A2}" destId="{8D2AE265-D751-4656-B940-06F3C93A288D}" srcOrd="0" destOrd="0" presId="urn:microsoft.com/office/officeart/2005/8/layout/lProcess2"/>
    <dgm:cxn modelId="{4AAAFDAB-CB2D-454A-87A2-260AD389DDEF}" type="presParOf" srcId="{6E164254-6295-4F52-8A74-CA50A4A330A2}" destId="{A58671BA-2151-4DB4-AF9C-3B95ED309BAD}" srcOrd="1" destOrd="0" presId="urn:microsoft.com/office/officeart/2005/8/layout/lProcess2"/>
    <dgm:cxn modelId="{0CE6211B-24C5-4E0D-8758-C3A3BFD39593}" type="presParOf" srcId="{6E164254-6295-4F52-8A74-CA50A4A330A2}" destId="{4A47E6ED-7C9C-41B7-B8C6-684F4004FD7F}" srcOrd="2" destOrd="0" presId="urn:microsoft.com/office/officeart/2005/8/layout/lProcess2"/>
    <dgm:cxn modelId="{F2B2F027-48E7-4C2C-81EE-61592A5B17BE}" type="presParOf" srcId="{4A47E6ED-7C9C-41B7-B8C6-684F4004FD7F}" destId="{00C8F74B-2310-4BF5-9397-C551E430CB9B}" srcOrd="0" destOrd="0" presId="urn:microsoft.com/office/officeart/2005/8/layout/lProcess2"/>
    <dgm:cxn modelId="{F8DD4BB7-CEE3-448F-9DFB-A16634987036}" type="presParOf" srcId="{00C8F74B-2310-4BF5-9397-C551E430CB9B}" destId="{D0E4C8D5-C235-4374-9F52-D852E6B37D04}" srcOrd="0" destOrd="0" presId="urn:microsoft.com/office/officeart/2005/8/layout/lProcess2"/>
    <dgm:cxn modelId="{CD3AB8F5-C99A-45C2-B7B3-3B89A61717EE}" type="presParOf" srcId="{00C8F74B-2310-4BF5-9397-C551E430CB9B}" destId="{40C7C71C-18DB-422B-AC39-159A084C14D9}" srcOrd="1" destOrd="0" presId="urn:microsoft.com/office/officeart/2005/8/layout/lProcess2"/>
    <dgm:cxn modelId="{A15222F8-48AC-4EA7-9F02-C09DBE40AE08}" type="presParOf" srcId="{00C8F74B-2310-4BF5-9397-C551E430CB9B}" destId="{A051E76F-03B1-444C-B9A3-5506281FB401}" srcOrd="2" destOrd="0" presId="urn:microsoft.com/office/officeart/2005/8/layout/lProcess2"/>
    <dgm:cxn modelId="{096F9353-3BB8-431D-AABF-25B0FEFCD87C}" type="presParOf" srcId="{566BF3B5-41BE-4135-934A-57931C79E96F}" destId="{045EEE88-0441-40E5-A3F3-F138A1D57631}" srcOrd="1" destOrd="0" presId="urn:microsoft.com/office/officeart/2005/8/layout/lProcess2"/>
    <dgm:cxn modelId="{4496EF55-93FC-4FE5-814E-C5EDDF7F50C1}" type="presParOf" srcId="{566BF3B5-41BE-4135-934A-57931C79E96F}" destId="{AF0B2731-C3D1-4C1B-8763-0134EE3D0B6E}" srcOrd="2" destOrd="0" presId="urn:microsoft.com/office/officeart/2005/8/layout/lProcess2"/>
    <dgm:cxn modelId="{C0B96589-9B24-4B61-82A8-A5F8993FC2F6}" type="presParOf" srcId="{AF0B2731-C3D1-4C1B-8763-0134EE3D0B6E}" destId="{3545DDAB-DC17-412F-8627-EF464A5DB393}" srcOrd="0" destOrd="0" presId="urn:microsoft.com/office/officeart/2005/8/layout/lProcess2"/>
    <dgm:cxn modelId="{0CF19682-01F1-47A1-8B1A-9770A83DACF0}" type="presParOf" srcId="{AF0B2731-C3D1-4C1B-8763-0134EE3D0B6E}" destId="{9A4442C6-8FF8-48DD-BBE6-88A1EB6A9171}" srcOrd="1" destOrd="0" presId="urn:microsoft.com/office/officeart/2005/8/layout/lProcess2"/>
    <dgm:cxn modelId="{883B8007-330C-4778-9DA7-FB16DAF82C4B}" type="presParOf" srcId="{AF0B2731-C3D1-4C1B-8763-0134EE3D0B6E}" destId="{28D0F5D0-BA4D-4ECB-A267-1CB75E5BBBAF}" srcOrd="2" destOrd="0" presId="urn:microsoft.com/office/officeart/2005/8/layout/lProcess2"/>
    <dgm:cxn modelId="{F962BB07-E54D-4A1B-A0E6-B3FDC1F7D793}" type="presParOf" srcId="{28D0F5D0-BA4D-4ECB-A267-1CB75E5BBBAF}" destId="{F624FE3E-9892-4BCB-8736-26841A8F3585}" srcOrd="0" destOrd="0" presId="urn:microsoft.com/office/officeart/2005/8/layout/lProcess2"/>
    <dgm:cxn modelId="{E831A30D-2AB3-492F-AAE0-C8417A362855}" type="presParOf" srcId="{F624FE3E-9892-4BCB-8736-26841A8F3585}" destId="{E7CFBFE7-0679-4572-9A4F-58CF1DC5263B}" srcOrd="0" destOrd="0" presId="urn:microsoft.com/office/officeart/2005/8/layout/lProcess2"/>
    <dgm:cxn modelId="{5A536A38-2795-4C0A-B118-7873EDF063F9}" type="presParOf" srcId="{F624FE3E-9892-4BCB-8736-26841A8F3585}" destId="{2B04503B-B995-4CE1-9119-382F9EF00AE3}" srcOrd="1" destOrd="0" presId="urn:microsoft.com/office/officeart/2005/8/layout/lProcess2"/>
    <dgm:cxn modelId="{E8C9ABFB-7AA0-4E68-84E4-EF65A9D99355}" type="presParOf" srcId="{F624FE3E-9892-4BCB-8736-26841A8F3585}" destId="{0DB46B05-4688-4489-9658-C29AAFFE9396}" srcOrd="2" destOrd="0" presId="urn:microsoft.com/office/officeart/2005/8/layout/lProcess2"/>
    <dgm:cxn modelId="{126A2721-50D7-4AB3-9D19-F3D59B6C99BC}" type="presParOf" srcId="{F624FE3E-9892-4BCB-8736-26841A8F3585}" destId="{D0A7E3F7-B4A3-4ECD-ABDC-8A457C6F4524}" srcOrd="3" destOrd="0" presId="urn:microsoft.com/office/officeart/2005/8/layout/lProcess2"/>
    <dgm:cxn modelId="{1820BE8A-7105-4AD5-8963-702DEC8E82AE}" type="presParOf" srcId="{F624FE3E-9892-4BCB-8736-26841A8F3585}" destId="{2F580A73-4162-4B2A-8F46-8E153BADD4D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59212-0FD5-4F3F-900F-64F2BA2F6B55}"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zh-TW" altLang="en-US"/>
        </a:p>
      </dgm:t>
    </dgm:pt>
    <dgm:pt modelId="{67539723-3C07-4FFF-824C-CF0C7BA82516}">
      <dgm:prSet phldrT="[文字]" custT="1"/>
      <dgm:spPr>
        <a:effectLst>
          <a:softEdge rad="31750"/>
        </a:effectLst>
      </dgm:spPr>
      <dgm:t>
        <a:bodyPr/>
        <a:lstStyle/>
        <a:p>
          <a:pPr algn="ctr"/>
          <a:r>
            <a:rPr lang="zh-TW" altLang="en-US" sz="4000" dirty="0"/>
            <a:t>       原則</a:t>
          </a:r>
        </a:p>
      </dgm:t>
    </dgm:pt>
    <dgm:pt modelId="{7A208E04-C98C-4B99-93F9-9ED9ACA14899}" type="parTrans" cxnId="{96A99CB5-260D-4616-B600-CC33EF718894}">
      <dgm:prSet/>
      <dgm:spPr/>
      <dgm:t>
        <a:bodyPr/>
        <a:lstStyle/>
        <a:p>
          <a:endParaRPr lang="zh-TW" altLang="en-US"/>
        </a:p>
      </dgm:t>
    </dgm:pt>
    <dgm:pt modelId="{47178061-3EC6-4DEC-86B4-7560E39B1AD0}" type="sibTrans" cxnId="{96A99CB5-260D-4616-B600-CC33EF718894}">
      <dgm:prSet/>
      <dgm:spPr/>
      <dgm:t>
        <a:bodyPr/>
        <a:lstStyle/>
        <a:p>
          <a:endParaRPr lang="zh-TW" altLang="en-US"/>
        </a:p>
      </dgm:t>
    </dgm:pt>
    <dgm:pt modelId="{408CEBFE-1970-4051-9879-A19601351FEA}">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r>
            <a:rPr lang="zh-TW" altLang="en-US" sz="2800" dirty="0">
              <a:latin typeface="標楷體" panose="03000509000000000000" pitchFamily="65" charset="-120"/>
              <a:ea typeface="標楷體" panose="03000509000000000000" pitchFamily="65" charset="-120"/>
            </a:rPr>
            <a:t>經費核銷應以計畫執行期間內所發生支出為原則</a:t>
          </a:r>
        </a:p>
      </dgm:t>
    </dgm:pt>
    <dgm:pt modelId="{ED55B4BB-A3E1-452D-A049-6C39BE3DE97D}" type="parTrans" cxnId="{B934C887-3455-4B0B-8319-4A29A887B193}">
      <dgm:prSet/>
      <dgm:spPr/>
      <dgm:t>
        <a:bodyPr/>
        <a:lstStyle/>
        <a:p>
          <a:endParaRPr lang="zh-TW" altLang="en-US"/>
        </a:p>
      </dgm:t>
    </dgm:pt>
    <dgm:pt modelId="{C88DD496-7238-4B83-BD69-131209CF3234}" type="sibTrans" cxnId="{B934C887-3455-4B0B-8319-4A29A887B193}">
      <dgm:prSet/>
      <dgm:spPr/>
      <dgm:t>
        <a:bodyPr/>
        <a:lstStyle/>
        <a:p>
          <a:endParaRPr lang="zh-TW" altLang="en-US"/>
        </a:p>
      </dgm:t>
    </dgm:pt>
    <dgm:pt modelId="{BBFBF776-1146-405E-BD9A-635D0D138B94}">
      <dgm:prSet phldrT="[文字]" custT="1"/>
      <dgm:spPr>
        <a:effectLst>
          <a:softEdge rad="31750"/>
        </a:effectLst>
      </dgm:spPr>
      <dgm:t>
        <a:bodyPr/>
        <a:lstStyle/>
        <a:p>
          <a:pPr algn="ctr"/>
          <a:r>
            <a:rPr lang="zh-TW" altLang="en-US" sz="4000" dirty="0"/>
            <a:t>         例外</a:t>
          </a:r>
        </a:p>
      </dgm:t>
    </dgm:pt>
    <dgm:pt modelId="{5CB20C56-3058-4B8C-9038-D2797CBB2800}" type="parTrans" cxnId="{8566E03A-F566-41E6-9302-A627D6730A47}">
      <dgm:prSet/>
      <dgm:spPr/>
      <dgm:t>
        <a:bodyPr/>
        <a:lstStyle/>
        <a:p>
          <a:endParaRPr lang="zh-TW" altLang="en-US"/>
        </a:p>
      </dgm:t>
    </dgm:pt>
    <dgm:pt modelId="{70145A15-B1E8-4391-B296-B96BD766BB74}" type="sibTrans" cxnId="{8566E03A-F566-41E6-9302-A627D6730A47}">
      <dgm:prSet/>
      <dgm:spPr/>
      <dgm:t>
        <a:bodyPr/>
        <a:lstStyle/>
        <a:p>
          <a:endParaRPr lang="zh-TW" altLang="en-US"/>
        </a:p>
      </dgm:t>
    </dgm:pt>
    <dgm:pt modelId="{03275927-222E-4EE2-993B-40A7DA40F52B}">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just"/>
          <a:r>
            <a:rPr lang="zh-TW" altLang="en-US" sz="2600" dirty="0">
              <a:latin typeface="標楷體" panose="03000509000000000000" pitchFamily="65" charset="-120"/>
              <a:ea typeface="標楷體" panose="03000509000000000000" pitchFamily="65" charset="-120"/>
            </a:rPr>
            <a:t>計畫期程前、後一個月內所發生與計畫相關必要支出，且該項支出無需辦理經費流用者，得敘明原因，循其內部行政程序辦理</a:t>
          </a:r>
        </a:p>
      </dgm:t>
    </dgm:pt>
    <dgm:pt modelId="{D831C680-CF1E-475F-B3D1-0FD039BA1E2A}" type="parTrans" cxnId="{08020A98-3ABD-4B12-AA0B-849B2AD46995}">
      <dgm:prSet/>
      <dgm:spPr/>
      <dgm:t>
        <a:bodyPr/>
        <a:lstStyle/>
        <a:p>
          <a:endParaRPr lang="zh-TW" altLang="en-US"/>
        </a:p>
      </dgm:t>
    </dgm:pt>
    <dgm:pt modelId="{A0F3DEFF-B86B-4BD3-853A-079712CEBFDC}" type="sibTrans" cxnId="{08020A98-3ABD-4B12-AA0B-849B2AD46995}">
      <dgm:prSet/>
      <dgm:spPr/>
      <dgm:t>
        <a:bodyPr/>
        <a:lstStyle/>
        <a:p>
          <a:endParaRPr lang="zh-TW" altLang="en-US"/>
        </a:p>
      </dgm:t>
    </dgm:pt>
    <dgm:pt modelId="{65586DA6-123C-4A28-8531-98B2343B856B}">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2767591C-7AED-4B01-96C9-6DFD87974CC7}" type="parTrans" cxnId="{40E1C16E-64DC-4A3D-A847-22B4AD2A886D}">
      <dgm:prSet/>
      <dgm:spPr/>
      <dgm:t>
        <a:bodyPr/>
        <a:lstStyle/>
        <a:p>
          <a:endParaRPr lang="zh-TW" altLang="en-US"/>
        </a:p>
      </dgm:t>
    </dgm:pt>
    <dgm:pt modelId="{6606B03C-1AAC-4F64-ADAE-96867501A78B}" type="sibTrans" cxnId="{40E1C16E-64DC-4A3D-A847-22B4AD2A886D}">
      <dgm:prSet/>
      <dgm:spPr/>
      <dgm:t>
        <a:bodyPr/>
        <a:lstStyle/>
        <a:p>
          <a:endParaRPr lang="zh-TW" altLang="en-US"/>
        </a:p>
      </dgm:t>
    </dgm:pt>
    <dgm:pt modelId="{BA493D5B-1654-48E7-A6B5-1E2BC8DC0552}">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B82A7E07-6ED4-4675-B05C-4054C58359AC}" type="parTrans" cxnId="{A0E495B5-01E7-4B49-B482-211FC40A631A}">
      <dgm:prSet/>
      <dgm:spPr/>
      <dgm:t>
        <a:bodyPr/>
        <a:lstStyle/>
        <a:p>
          <a:endParaRPr lang="zh-TW" altLang="en-US"/>
        </a:p>
      </dgm:t>
    </dgm:pt>
    <dgm:pt modelId="{53A8E548-1BF5-439E-8BFF-D37083AFFF13}" type="sibTrans" cxnId="{A0E495B5-01E7-4B49-B482-211FC40A631A}">
      <dgm:prSet/>
      <dgm:spPr/>
      <dgm:t>
        <a:bodyPr/>
        <a:lstStyle/>
        <a:p>
          <a:endParaRPr lang="zh-TW" altLang="en-US"/>
        </a:p>
      </dgm:t>
    </dgm:pt>
    <dgm:pt modelId="{9CC67D83-66CC-4446-A5BD-15ED2B17FF47}">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4E34088F-C091-430A-AD25-F5B731A7A99C}" type="parTrans" cxnId="{46077D48-E24A-4376-AF8D-D92AFA02ECD0}">
      <dgm:prSet/>
      <dgm:spPr/>
      <dgm:t>
        <a:bodyPr/>
        <a:lstStyle/>
        <a:p>
          <a:endParaRPr lang="zh-TW" altLang="en-US"/>
        </a:p>
      </dgm:t>
    </dgm:pt>
    <dgm:pt modelId="{BA177DA3-596D-435F-813D-E76E35EA70B9}" type="sibTrans" cxnId="{46077D48-E24A-4376-AF8D-D92AFA02ECD0}">
      <dgm:prSet/>
      <dgm:spPr/>
      <dgm:t>
        <a:bodyPr/>
        <a:lstStyle/>
        <a:p>
          <a:endParaRPr lang="zh-TW" altLang="en-US"/>
        </a:p>
      </dgm:t>
    </dgm:pt>
    <dgm:pt modelId="{822458E9-51F4-41B2-A120-129DFDB43315}">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B43E6CE3-8553-4AE6-957C-6FDFB8D39E0D}" type="parTrans" cxnId="{7299BD19-22B4-44AF-9009-25DCBB34E303}">
      <dgm:prSet/>
      <dgm:spPr/>
      <dgm:t>
        <a:bodyPr/>
        <a:lstStyle/>
        <a:p>
          <a:endParaRPr lang="zh-TW" altLang="en-US"/>
        </a:p>
      </dgm:t>
    </dgm:pt>
    <dgm:pt modelId="{F55AD80E-0190-403D-AE1E-8FA6F96E2C17}" type="sibTrans" cxnId="{7299BD19-22B4-44AF-9009-25DCBB34E303}">
      <dgm:prSet/>
      <dgm:spPr/>
      <dgm:t>
        <a:bodyPr/>
        <a:lstStyle/>
        <a:p>
          <a:endParaRPr lang="zh-TW" altLang="en-US"/>
        </a:p>
      </dgm:t>
    </dgm:pt>
    <dgm:pt modelId="{86ADE2CF-D69D-4E22-A0ED-95DAFE3CF55B}">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34602BDB-2E86-4FD0-BDEE-9ACF5F00461F}" type="parTrans" cxnId="{375BCC56-BBC7-4BB1-8AD2-F4D70F954F68}">
      <dgm:prSet/>
      <dgm:spPr/>
      <dgm:t>
        <a:bodyPr/>
        <a:lstStyle/>
        <a:p>
          <a:endParaRPr lang="zh-TW" altLang="en-US"/>
        </a:p>
      </dgm:t>
    </dgm:pt>
    <dgm:pt modelId="{6F481B54-A751-422F-AB3B-FA177BE61F93}" type="sibTrans" cxnId="{375BCC56-BBC7-4BB1-8AD2-F4D70F954F68}">
      <dgm:prSet/>
      <dgm:spPr/>
      <dgm:t>
        <a:bodyPr/>
        <a:lstStyle/>
        <a:p>
          <a:endParaRPr lang="zh-TW" altLang="en-US"/>
        </a:p>
      </dgm:t>
    </dgm:pt>
    <dgm:pt modelId="{E1ABDF21-7059-4586-BB03-D9BFA13114DF}">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29394D6F-5919-4F00-B03C-C585AB95D4C1}" type="parTrans" cxnId="{0E0D7621-0D0A-4AD3-B12E-58CBA47BDF66}">
      <dgm:prSet/>
      <dgm:spPr/>
      <dgm:t>
        <a:bodyPr/>
        <a:lstStyle/>
        <a:p>
          <a:endParaRPr lang="zh-TW" altLang="en-US"/>
        </a:p>
      </dgm:t>
    </dgm:pt>
    <dgm:pt modelId="{8EA9A9F9-DCC8-4F02-BB1C-A4D5D0F06211}" type="sibTrans" cxnId="{0E0D7621-0D0A-4AD3-B12E-58CBA47BDF66}">
      <dgm:prSet/>
      <dgm:spPr/>
      <dgm:t>
        <a:bodyPr/>
        <a:lstStyle/>
        <a:p>
          <a:endParaRPr lang="zh-TW" altLang="en-US"/>
        </a:p>
      </dgm:t>
    </dgm:pt>
    <dgm:pt modelId="{3A4D8247-9285-4830-A8F5-0B619D2D9716}">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4CD3C7A1-153C-4B81-9F78-6FB5A7BCAA89}" type="parTrans" cxnId="{8BEE3BE9-F67C-48BC-9761-16E3130A2358}">
      <dgm:prSet/>
      <dgm:spPr/>
      <dgm:t>
        <a:bodyPr/>
        <a:lstStyle/>
        <a:p>
          <a:endParaRPr lang="zh-TW" altLang="en-US"/>
        </a:p>
      </dgm:t>
    </dgm:pt>
    <dgm:pt modelId="{0405A6E2-72A3-429F-862D-B3D72480518B}" type="sibTrans" cxnId="{8BEE3BE9-F67C-48BC-9761-16E3130A2358}">
      <dgm:prSet/>
      <dgm:spPr/>
      <dgm:t>
        <a:bodyPr/>
        <a:lstStyle/>
        <a:p>
          <a:endParaRPr lang="zh-TW" altLang="en-US"/>
        </a:p>
      </dgm:t>
    </dgm:pt>
    <dgm:pt modelId="{A25BAEB7-72C2-499B-B5D5-C56D5260204E}" type="pres">
      <dgm:prSet presAssocID="{F2D59212-0FD5-4F3F-900F-64F2BA2F6B55}" presName="diagram" presStyleCnt="0">
        <dgm:presLayoutVars>
          <dgm:dir/>
          <dgm:animLvl val="lvl"/>
          <dgm:resizeHandles val="exact"/>
        </dgm:presLayoutVars>
      </dgm:prSet>
      <dgm:spPr/>
    </dgm:pt>
    <dgm:pt modelId="{53D9C854-5051-45EF-9453-C1E5B66B6010}" type="pres">
      <dgm:prSet presAssocID="{67539723-3C07-4FFF-824C-CF0C7BA82516}" presName="compNode" presStyleCnt="0"/>
      <dgm:spPr/>
    </dgm:pt>
    <dgm:pt modelId="{67E16E59-9E54-4FBA-A661-4A12232F31D5}" type="pres">
      <dgm:prSet presAssocID="{67539723-3C07-4FFF-824C-CF0C7BA82516}" presName="childRect" presStyleLbl="bgAcc1" presStyleIdx="0" presStyleCnt="2" custScaleX="109681" custScaleY="124522" custLinFactNeighborX="-13" custLinFactNeighborY="7048">
        <dgm:presLayoutVars>
          <dgm:bulletEnabled val="1"/>
        </dgm:presLayoutVars>
      </dgm:prSet>
      <dgm:spPr/>
    </dgm:pt>
    <dgm:pt modelId="{0ED5AD02-2207-4949-AC0B-AAD4D97A2B87}" type="pres">
      <dgm:prSet presAssocID="{67539723-3C07-4FFF-824C-CF0C7BA82516}" presName="parentText" presStyleLbl="node1" presStyleIdx="0" presStyleCnt="0">
        <dgm:presLayoutVars>
          <dgm:chMax val="0"/>
          <dgm:bulletEnabled val="1"/>
        </dgm:presLayoutVars>
      </dgm:prSet>
      <dgm:spPr/>
    </dgm:pt>
    <dgm:pt modelId="{12BA6C45-3EB6-4FAB-8C10-C69575218C3C}" type="pres">
      <dgm:prSet presAssocID="{67539723-3C07-4FFF-824C-CF0C7BA82516}" presName="parentRect" presStyleLbl="alignNode1" presStyleIdx="0" presStyleCnt="2" custScaleX="91877" custScaleY="73007" custLinFactNeighborX="567" custLinFactNeighborY="27550"/>
      <dgm:spPr/>
    </dgm:pt>
    <dgm:pt modelId="{8B1319C9-198D-43E7-925B-E017C5998AFD}" type="pres">
      <dgm:prSet presAssocID="{67539723-3C07-4FFF-824C-CF0C7BA82516}" presName="adorn" presStyleLbl="fgAccFollowNode1" presStyleIdx="0" presStyleCnt="2" custScaleX="64045" custScaleY="64770" custLinFactX="-100000" custLinFactNeighborX="-112309" custLinFactNeighborY="3234"/>
      <dgm:spPr>
        <a:prstGeom prst="ellipse">
          <a:avLst/>
        </a:prstGeom>
        <a:blipFill rotWithShape="1">
          <a:blip xmlns:r="http://schemas.openxmlformats.org/officeDocument/2006/relationships" r:embed="rId1"/>
          <a:stretch>
            <a:fillRect/>
          </a:stretch>
        </a:blipFill>
        <a:effectLst>
          <a:softEdge rad="12700"/>
        </a:effectLst>
      </dgm:spPr>
    </dgm:pt>
    <dgm:pt modelId="{44E07F8A-ACAD-4104-A01C-DD79D02FAEDF}" type="pres">
      <dgm:prSet presAssocID="{47178061-3EC6-4DEC-86B4-7560E39B1AD0}" presName="sibTrans" presStyleLbl="sibTrans2D1" presStyleIdx="0" presStyleCnt="0"/>
      <dgm:spPr/>
    </dgm:pt>
    <dgm:pt modelId="{D21549A8-1879-4204-93F0-6E646975B8E4}" type="pres">
      <dgm:prSet presAssocID="{BBFBF776-1146-405E-BD9A-635D0D138B94}" presName="compNode" presStyleCnt="0"/>
      <dgm:spPr/>
    </dgm:pt>
    <dgm:pt modelId="{65AE8CC7-D36A-4013-96E3-84859E0C7FEC}" type="pres">
      <dgm:prSet presAssocID="{BBFBF776-1146-405E-BD9A-635D0D138B94}" presName="childRect" presStyleLbl="bgAcc1" presStyleIdx="1" presStyleCnt="2" custScaleX="111651" custScaleY="126831" custLinFactNeighborX="-1505" custLinFactNeighborY="6370">
        <dgm:presLayoutVars>
          <dgm:bulletEnabled val="1"/>
        </dgm:presLayoutVars>
      </dgm:prSet>
      <dgm:spPr/>
    </dgm:pt>
    <dgm:pt modelId="{2698DA2F-818B-4DA3-94ED-241C0D66EAB9}" type="pres">
      <dgm:prSet presAssocID="{BBFBF776-1146-405E-BD9A-635D0D138B94}" presName="parentText" presStyleLbl="node1" presStyleIdx="0" presStyleCnt="0">
        <dgm:presLayoutVars>
          <dgm:chMax val="0"/>
          <dgm:bulletEnabled val="1"/>
        </dgm:presLayoutVars>
      </dgm:prSet>
      <dgm:spPr/>
    </dgm:pt>
    <dgm:pt modelId="{2038A503-AFC4-41FF-A74A-B845C16CD970}" type="pres">
      <dgm:prSet presAssocID="{BBFBF776-1146-405E-BD9A-635D0D138B94}" presName="parentRect" presStyleLbl="alignNode1" presStyleIdx="1" presStyleCnt="2" custScaleX="91877" custScaleY="73007" custLinFactNeighborX="-1367" custLinFactNeighborY="18113"/>
      <dgm:spPr/>
    </dgm:pt>
    <dgm:pt modelId="{063DE7BC-1DF6-4600-80A9-7DAFBA35CF69}" type="pres">
      <dgm:prSet presAssocID="{BBFBF776-1146-405E-BD9A-635D0D138B94}" presName="adorn" presStyleLbl="fgAccFollowNode1" presStyleIdx="1" presStyleCnt="2" custAng="20384966" custScaleX="66503" custScaleY="63809" custLinFactX="-77852" custLinFactNeighborX="-100000" custLinFactNeighborY="-2882"/>
      <dgm:spPr>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effectLst>
          <a:softEdge rad="31750"/>
        </a:effectLst>
      </dgm:spPr>
    </dgm:pt>
  </dgm:ptLst>
  <dgm:cxnLst>
    <dgm:cxn modelId="{3E526703-EBE6-46B9-A85D-D4BB060D9733}" type="presOf" srcId="{3A4D8247-9285-4830-A8F5-0B619D2D9716}" destId="{67E16E59-9E54-4FBA-A661-4A12232F31D5}" srcOrd="0" destOrd="7" presId="urn:microsoft.com/office/officeart/2005/8/layout/bList2#1"/>
    <dgm:cxn modelId="{9D388A18-05AF-4BF1-8DD1-52E253D0DF03}" type="presOf" srcId="{BBFBF776-1146-405E-BD9A-635D0D138B94}" destId="{2698DA2F-818B-4DA3-94ED-241C0D66EAB9}" srcOrd="0" destOrd="0" presId="urn:microsoft.com/office/officeart/2005/8/layout/bList2#1"/>
    <dgm:cxn modelId="{7299BD19-22B4-44AF-9009-25DCBB34E303}" srcId="{67539723-3C07-4FFF-824C-CF0C7BA82516}" destId="{822458E9-51F4-41B2-A120-129DFDB43315}" srcOrd="4" destOrd="0" parTransId="{B43E6CE3-8553-4AE6-957C-6FDFB8D39E0D}" sibTransId="{F55AD80E-0190-403D-AE1E-8FA6F96E2C17}"/>
    <dgm:cxn modelId="{0E0D7621-0D0A-4AD3-B12E-58CBA47BDF66}" srcId="{67539723-3C07-4FFF-824C-CF0C7BA82516}" destId="{E1ABDF21-7059-4586-BB03-D9BFA13114DF}" srcOrd="6" destOrd="0" parTransId="{29394D6F-5919-4F00-B03C-C585AB95D4C1}" sibTransId="{8EA9A9F9-DCC8-4F02-BB1C-A4D5D0F06211}"/>
    <dgm:cxn modelId="{8566E03A-F566-41E6-9302-A627D6730A47}" srcId="{F2D59212-0FD5-4F3F-900F-64F2BA2F6B55}" destId="{BBFBF776-1146-405E-BD9A-635D0D138B94}" srcOrd="1" destOrd="0" parTransId="{5CB20C56-3058-4B8C-9038-D2797CBB2800}" sibTransId="{70145A15-B1E8-4391-B296-B96BD766BB74}"/>
    <dgm:cxn modelId="{2A909165-218C-4B0A-B007-B41209BB3C3A}" type="presOf" srcId="{65586DA6-123C-4A28-8531-98B2343B856B}" destId="{67E16E59-9E54-4FBA-A661-4A12232F31D5}" srcOrd="0" destOrd="1" presId="urn:microsoft.com/office/officeart/2005/8/layout/bList2#1"/>
    <dgm:cxn modelId="{46077D48-E24A-4376-AF8D-D92AFA02ECD0}" srcId="{67539723-3C07-4FFF-824C-CF0C7BA82516}" destId="{9CC67D83-66CC-4446-A5BD-15ED2B17FF47}" srcOrd="3" destOrd="0" parTransId="{4E34088F-C091-430A-AD25-F5B731A7A99C}" sibTransId="{BA177DA3-596D-435F-813D-E76E35EA70B9}"/>
    <dgm:cxn modelId="{40E1C16E-64DC-4A3D-A847-22B4AD2A886D}" srcId="{67539723-3C07-4FFF-824C-CF0C7BA82516}" destId="{65586DA6-123C-4A28-8531-98B2343B856B}" srcOrd="1" destOrd="0" parTransId="{2767591C-7AED-4B01-96C9-6DFD87974CC7}" sibTransId="{6606B03C-1AAC-4F64-ADAE-96867501A78B}"/>
    <dgm:cxn modelId="{375BCC56-BBC7-4BB1-8AD2-F4D70F954F68}" srcId="{67539723-3C07-4FFF-824C-CF0C7BA82516}" destId="{86ADE2CF-D69D-4E22-A0ED-95DAFE3CF55B}" srcOrd="5" destOrd="0" parTransId="{34602BDB-2E86-4FD0-BDEE-9ACF5F00461F}" sibTransId="{6F481B54-A751-422F-AB3B-FA177BE61F93}"/>
    <dgm:cxn modelId="{FF9EBD57-A9C7-408A-9E46-D2C7B9100A32}" type="presOf" srcId="{67539723-3C07-4FFF-824C-CF0C7BA82516}" destId="{12BA6C45-3EB6-4FAB-8C10-C69575218C3C}" srcOrd="1" destOrd="0" presId="urn:microsoft.com/office/officeart/2005/8/layout/bList2#1"/>
    <dgm:cxn modelId="{5E238479-8C3C-4FC3-A892-A0232D936D06}" type="presOf" srcId="{BA493D5B-1654-48E7-A6B5-1E2BC8DC0552}" destId="{67E16E59-9E54-4FBA-A661-4A12232F31D5}" srcOrd="0" destOrd="2" presId="urn:microsoft.com/office/officeart/2005/8/layout/bList2#1"/>
    <dgm:cxn modelId="{658A9786-B221-4002-BC04-9679F910F5BB}" type="presOf" srcId="{F2D59212-0FD5-4F3F-900F-64F2BA2F6B55}" destId="{A25BAEB7-72C2-499B-B5D5-C56D5260204E}" srcOrd="0" destOrd="0" presId="urn:microsoft.com/office/officeart/2005/8/layout/bList2#1"/>
    <dgm:cxn modelId="{B934C887-3455-4B0B-8319-4A29A887B193}" srcId="{67539723-3C07-4FFF-824C-CF0C7BA82516}" destId="{408CEBFE-1970-4051-9879-A19601351FEA}" srcOrd="0" destOrd="0" parTransId="{ED55B4BB-A3E1-452D-A049-6C39BE3DE97D}" sibTransId="{C88DD496-7238-4B83-BD69-131209CF3234}"/>
    <dgm:cxn modelId="{015C918A-698F-4C6B-A951-176A1D230ADD}" type="presOf" srcId="{9CC67D83-66CC-4446-A5BD-15ED2B17FF47}" destId="{67E16E59-9E54-4FBA-A661-4A12232F31D5}" srcOrd="0" destOrd="3" presId="urn:microsoft.com/office/officeart/2005/8/layout/bList2#1"/>
    <dgm:cxn modelId="{8F7F2C92-EE19-43B7-8803-BDA5465EF5E9}" type="presOf" srcId="{47178061-3EC6-4DEC-86B4-7560E39B1AD0}" destId="{44E07F8A-ACAD-4104-A01C-DD79D02FAEDF}" srcOrd="0" destOrd="0" presId="urn:microsoft.com/office/officeart/2005/8/layout/bList2#1"/>
    <dgm:cxn modelId="{3F491A94-C856-4077-BE8E-2C378512DBC4}" type="presOf" srcId="{03275927-222E-4EE2-993B-40A7DA40F52B}" destId="{65AE8CC7-D36A-4013-96E3-84859E0C7FEC}" srcOrd="0" destOrd="0" presId="urn:microsoft.com/office/officeart/2005/8/layout/bList2#1"/>
    <dgm:cxn modelId="{08020A98-3ABD-4B12-AA0B-849B2AD46995}" srcId="{BBFBF776-1146-405E-BD9A-635D0D138B94}" destId="{03275927-222E-4EE2-993B-40A7DA40F52B}" srcOrd="0" destOrd="0" parTransId="{D831C680-CF1E-475F-B3D1-0FD039BA1E2A}" sibTransId="{A0F3DEFF-B86B-4BD3-853A-079712CEBFDC}"/>
    <dgm:cxn modelId="{A0E495B5-01E7-4B49-B482-211FC40A631A}" srcId="{67539723-3C07-4FFF-824C-CF0C7BA82516}" destId="{BA493D5B-1654-48E7-A6B5-1E2BC8DC0552}" srcOrd="2" destOrd="0" parTransId="{B82A7E07-6ED4-4675-B05C-4054C58359AC}" sibTransId="{53A8E548-1BF5-439E-8BFF-D37083AFFF13}"/>
    <dgm:cxn modelId="{96A99CB5-260D-4616-B600-CC33EF718894}" srcId="{F2D59212-0FD5-4F3F-900F-64F2BA2F6B55}" destId="{67539723-3C07-4FFF-824C-CF0C7BA82516}" srcOrd="0" destOrd="0" parTransId="{7A208E04-C98C-4B99-93F9-9ED9ACA14899}" sibTransId="{47178061-3EC6-4DEC-86B4-7560E39B1AD0}"/>
    <dgm:cxn modelId="{309032BE-9BA8-49AF-912C-533127E4FA67}" type="presOf" srcId="{67539723-3C07-4FFF-824C-CF0C7BA82516}" destId="{0ED5AD02-2207-4949-AC0B-AAD4D97A2B87}" srcOrd="0" destOrd="0" presId="urn:microsoft.com/office/officeart/2005/8/layout/bList2#1"/>
    <dgm:cxn modelId="{EE174AC7-041E-4C35-8A53-EF2FC6522B36}" type="presOf" srcId="{BBFBF776-1146-405E-BD9A-635D0D138B94}" destId="{2038A503-AFC4-41FF-A74A-B845C16CD970}" srcOrd="1" destOrd="0" presId="urn:microsoft.com/office/officeart/2005/8/layout/bList2#1"/>
    <dgm:cxn modelId="{EB5CE9D2-7B01-4276-B0D5-B96935ABC7B4}" type="presOf" srcId="{86ADE2CF-D69D-4E22-A0ED-95DAFE3CF55B}" destId="{67E16E59-9E54-4FBA-A661-4A12232F31D5}" srcOrd="0" destOrd="5" presId="urn:microsoft.com/office/officeart/2005/8/layout/bList2#1"/>
    <dgm:cxn modelId="{8BEE3BE9-F67C-48BC-9761-16E3130A2358}" srcId="{67539723-3C07-4FFF-824C-CF0C7BA82516}" destId="{3A4D8247-9285-4830-A8F5-0B619D2D9716}" srcOrd="7" destOrd="0" parTransId="{4CD3C7A1-153C-4B81-9F78-6FB5A7BCAA89}" sibTransId="{0405A6E2-72A3-429F-862D-B3D72480518B}"/>
    <dgm:cxn modelId="{643A0DF1-A71B-4561-99B2-2BFD325E87E1}" type="presOf" srcId="{408CEBFE-1970-4051-9879-A19601351FEA}" destId="{67E16E59-9E54-4FBA-A661-4A12232F31D5}" srcOrd="0" destOrd="0" presId="urn:microsoft.com/office/officeart/2005/8/layout/bList2#1"/>
    <dgm:cxn modelId="{4DE714F3-79EF-4ABB-A6E3-31982FD36657}" type="presOf" srcId="{E1ABDF21-7059-4586-BB03-D9BFA13114DF}" destId="{67E16E59-9E54-4FBA-A661-4A12232F31D5}" srcOrd="0" destOrd="6" presId="urn:microsoft.com/office/officeart/2005/8/layout/bList2#1"/>
    <dgm:cxn modelId="{41EF67F7-F4F2-464E-A1A5-2414BC6D9C80}" type="presOf" srcId="{822458E9-51F4-41B2-A120-129DFDB43315}" destId="{67E16E59-9E54-4FBA-A661-4A12232F31D5}" srcOrd="0" destOrd="4" presId="urn:microsoft.com/office/officeart/2005/8/layout/bList2#1"/>
    <dgm:cxn modelId="{788DEB22-FF24-4211-871B-D2325B44B2D1}" type="presParOf" srcId="{A25BAEB7-72C2-499B-B5D5-C56D5260204E}" destId="{53D9C854-5051-45EF-9453-C1E5B66B6010}" srcOrd="0" destOrd="0" presId="urn:microsoft.com/office/officeart/2005/8/layout/bList2#1"/>
    <dgm:cxn modelId="{CA29E1C2-5B57-4A02-8C26-A6D3A73CAC7D}" type="presParOf" srcId="{53D9C854-5051-45EF-9453-C1E5B66B6010}" destId="{67E16E59-9E54-4FBA-A661-4A12232F31D5}" srcOrd="0" destOrd="0" presId="urn:microsoft.com/office/officeart/2005/8/layout/bList2#1"/>
    <dgm:cxn modelId="{D3790404-57D7-4980-A66E-7B76195EDC6C}" type="presParOf" srcId="{53D9C854-5051-45EF-9453-C1E5B66B6010}" destId="{0ED5AD02-2207-4949-AC0B-AAD4D97A2B87}" srcOrd="1" destOrd="0" presId="urn:microsoft.com/office/officeart/2005/8/layout/bList2#1"/>
    <dgm:cxn modelId="{242B3785-0180-4E73-8378-334844063B5A}" type="presParOf" srcId="{53D9C854-5051-45EF-9453-C1E5B66B6010}" destId="{12BA6C45-3EB6-4FAB-8C10-C69575218C3C}" srcOrd="2" destOrd="0" presId="urn:microsoft.com/office/officeart/2005/8/layout/bList2#1"/>
    <dgm:cxn modelId="{C1C73FC3-AAFA-49F5-9AD1-0F1A020E2D8A}" type="presParOf" srcId="{53D9C854-5051-45EF-9453-C1E5B66B6010}" destId="{8B1319C9-198D-43E7-925B-E017C5998AFD}" srcOrd="3" destOrd="0" presId="urn:microsoft.com/office/officeart/2005/8/layout/bList2#1"/>
    <dgm:cxn modelId="{532495A8-A561-41AF-A422-A67D513FDF96}" type="presParOf" srcId="{A25BAEB7-72C2-499B-B5D5-C56D5260204E}" destId="{44E07F8A-ACAD-4104-A01C-DD79D02FAEDF}" srcOrd="1" destOrd="0" presId="urn:microsoft.com/office/officeart/2005/8/layout/bList2#1"/>
    <dgm:cxn modelId="{6867E8E0-E7A9-43C3-A8E3-59580C885A15}" type="presParOf" srcId="{A25BAEB7-72C2-499B-B5D5-C56D5260204E}" destId="{D21549A8-1879-4204-93F0-6E646975B8E4}" srcOrd="2" destOrd="0" presId="urn:microsoft.com/office/officeart/2005/8/layout/bList2#1"/>
    <dgm:cxn modelId="{99F99B2E-D575-4EC6-9DB2-96A3BF91BD81}" type="presParOf" srcId="{D21549A8-1879-4204-93F0-6E646975B8E4}" destId="{65AE8CC7-D36A-4013-96E3-84859E0C7FEC}" srcOrd="0" destOrd="0" presId="urn:microsoft.com/office/officeart/2005/8/layout/bList2#1"/>
    <dgm:cxn modelId="{652B2AAD-778A-438E-A376-ED973FF409B2}" type="presParOf" srcId="{D21549A8-1879-4204-93F0-6E646975B8E4}" destId="{2698DA2F-818B-4DA3-94ED-241C0D66EAB9}" srcOrd="1" destOrd="0" presId="urn:microsoft.com/office/officeart/2005/8/layout/bList2#1"/>
    <dgm:cxn modelId="{9AE7DC3D-E80F-4966-AFEB-31C77E8A99B1}" type="presParOf" srcId="{D21549A8-1879-4204-93F0-6E646975B8E4}" destId="{2038A503-AFC4-41FF-A74A-B845C16CD970}" srcOrd="2" destOrd="0" presId="urn:microsoft.com/office/officeart/2005/8/layout/bList2#1"/>
    <dgm:cxn modelId="{E89B12DA-5663-4168-99F7-55A713575826}" type="presParOf" srcId="{D21549A8-1879-4204-93F0-6E646975B8E4}" destId="{063DE7BC-1DF6-4600-80A9-7DAFBA35CF69}"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D59212-0FD5-4F3F-900F-64F2BA2F6B55}"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zh-TW" altLang="en-US"/>
        </a:p>
      </dgm:t>
    </dgm:pt>
    <dgm:pt modelId="{67539723-3C07-4FFF-824C-CF0C7BA82516}">
      <dgm:prSet phldrT="[文字]" custT="1"/>
      <dgm:spPr>
        <a:effectLst>
          <a:softEdge rad="31750"/>
        </a:effectLst>
      </dgm:spPr>
      <dgm:t>
        <a:bodyPr/>
        <a:lstStyle/>
        <a:p>
          <a:pPr algn="r"/>
          <a:r>
            <a:rPr lang="zh-TW" altLang="en-US" sz="4000" dirty="0"/>
            <a:t>限制</a:t>
          </a:r>
        </a:p>
      </dgm:t>
    </dgm:pt>
    <dgm:pt modelId="{7A208E04-C98C-4B99-93F9-9ED9ACA14899}" type="parTrans" cxnId="{96A99CB5-260D-4616-B600-CC33EF718894}">
      <dgm:prSet/>
      <dgm:spPr/>
      <dgm:t>
        <a:bodyPr/>
        <a:lstStyle/>
        <a:p>
          <a:endParaRPr lang="zh-TW" altLang="en-US"/>
        </a:p>
      </dgm:t>
    </dgm:pt>
    <dgm:pt modelId="{47178061-3EC6-4DEC-86B4-7560E39B1AD0}" type="sibTrans" cxnId="{96A99CB5-260D-4616-B600-CC33EF718894}">
      <dgm:prSet/>
      <dgm:spPr/>
      <dgm:t>
        <a:bodyPr/>
        <a:lstStyle/>
        <a:p>
          <a:endParaRPr lang="zh-TW" altLang="en-US"/>
        </a:p>
      </dgm:t>
    </dgm:pt>
    <dgm:pt modelId="{408CEBFE-1970-4051-9879-A19601351FEA}">
      <dgm:prSet phldrT="[文字]" custT="1"/>
      <dgm:spPr>
        <a:solidFill>
          <a:schemeClr val="accent3">
            <a:lumMod val="20000"/>
            <a:lumOff val="80000"/>
            <a:alpha val="90000"/>
          </a:schemeClr>
        </a:solidFill>
      </dgm:spPr>
      <dgm:t>
        <a:bodyPr/>
        <a:lstStyle/>
        <a:p>
          <a:pPr algn="l"/>
          <a:r>
            <a:rPr lang="zh-TW" altLang="en-US" sz="2400" dirty="0">
              <a:latin typeface="標楷體" panose="03000509000000000000" pitchFamily="65" charset="-120"/>
              <a:ea typeface="標楷體" panose="03000509000000000000" pitchFamily="65" charset="-120"/>
            </a:rPr>
            <a:t>受補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捐</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助機關、學校或團體本職工作不得支給下列經費：</a:t>
          </a:r>
        </a:p>
      </dgm:t>
    </dgm:pt>
    <dgm:pt modelId="{ED55B4BB-A3E1-452D-A049-6C39BE3DE97D}" type="parTrans" cxnId="{B934C887-3455-4B0B-8319-4A29A887B193}">
      <dgm:prSet/>
      <dgm:spPr/>
      <dgm:t>
        <a:bodyPr/>
        <a:lstStyle/>
        <a:p>
          <a:endParaRPr lang="zh-TW" altLang="en-US"/>
        </a:p>
      </dgm:t>
    </dgm:pt>
    <dgm:pt modelId="{C88DD496-7238-4B83-BD69-131209CF3234}" type="sibTrans" cxnId="{B934C887-3455-4B0B-8319-4A29A887B193}">
      <dgm:prSet/>
      <dgm:spPr/>
      <dgm:t>
        <a:bodyPr/>
        <a:lstStyle/>
        <a:p>
          <a:endParaRPr lang="zh-TW" altLang="en-US"/>
        </a:p>
      </dgm:t>
    </dgm:pt>
    <dgm:pt modelId="{BBFBF776-1146-405E-BD9A-635D0D138B94}">
      <dgm:prSet phldrT="[文字]" custT="1"/>
      <dgm:spPr>
        <a:effectLst>
          <a:softEdge rad="31750"/>
        </a:effectLst>
      </dgm:spPr>
      <dgm:t>
        <a:bodyPr/>
        <a:lstStyle/>
        <a:p>
          <a:pPr algn="r"/>
          <a:r>
            <a:rPr lang="zh-TW" altLang="en-US" sz="4000" dirty="0"/>
            <a:t>例外</a:t>
          </a:r>
        </a:p>
      </dgm:t>
    </dgm:pt>
    <dgm:pt modelId="{5CB20C56-3058-4B8C-9038-D2797CBB2800}" type="parTrans" cxnId="{8566E03A-F566-41E6-9302-A627D6730A47}">
      <dgm:prSet/>
      <dgm:spPr/>
      <dgm:t>
        <a:bodyPr/>
        <a:lstStyle/>
        <a:p>
          <a:endParaRPr lang="zh-TW" altLang="en-US"/>
        </a:p>
      </dgm:t>
    </dgm:pt>
    <dgm:pt modelId="{70145A15-B1E8-4391-B296-B96BD766BB74}" type="sibTrans" cxnId="{8566E03A-F566-41E6-9302-A627D6730A47}">
      <dgm:prSet/>
      <dgm:spPr/>
      <dgm:t>
        <a:bodyPr/>
        <a:lstStyle/>
        <a:p>
          <a:endParaRPr lang="zh-TW" altLang="en-US"/>
        </a:p>
      </dgm:t>
    </dgm:pt>
    <dgm:pt modelId="{03275927-222E-4EE2-993B-40A7DA40F52B}">
      <dgm:prSet phldrT="[文字]" custT="1"/>
      <dgm:spPr>
        <a:solidFill>
          <a:schemeClr val="accent3">
            <a:lumMod val="20000"/>
            <a:lumOff val="80000"/>
            <a:alpha val="90000"/>
          </a:schemeClr>
        </a:solidFill>
      </dgm:spPr>
      <dgm:t>
        <a:bodyPr/>
        <a:lstStyle/>
        <a:p>
          <a:pPr algn="just"/>
          <a:r>
            <a:rPr lang="zh-TW" altLang="en-US" sz="2300" dirty="0">
              <a:latin typeface="標楷體" panose="03000509000000000000" pitchFamily="65" charset="-120"/>
              <a:ea typeface="標楷體" panose="03000509000000000000" pitchFamily="65" charset="-120"/>
            </a:rPr>
            <a:t>教育部及受補助學校人員實際擔任授課者，得依內聘講座標準支領講座鐘點費</a:t>
          </a:r>
        </a:p>
      </dgm:t>
    </dgm:pt>
    <dgm:pt modelId="{D831C680-CF1E-475F-B3D1-0FD039BA1E2A}" type="parTrans" cxnId="{08020A98-3ABD-4B12-AA0B-849B2AD46995}">
      <dgm:prSet/>
      <dgm:spPr/>
      <dgm:t>
        <a:bodyPr/>
        <a:lstStyle/>
        <a:p>
          <a:endParaRPr lang="zh-TW" altLang="en-US"/>
        </a:p>
      </dgm:t>
    </dgm:pt>
    <dgm:pt modelId="{A0F3DEFF-B86B-4BD3-853A-079712CEBFDC}" type="sibTrans" cxnId="{08020A98-3ABD-4B12-AA0B-849B2AD46995}">
      <dgm:prSet/>
      <dgm:spPr/>
      <dgm:t>
        <a:bodyPr/>
        <a:lstStyle/>
        <a:p>
          <a:endParaRPr lang="zh-TW" altLang="en-US"/>
        </a:p>
      </dgm:t>
    </dgm:pt>
    <dgm:pt modelId="{4C9C5057-4AB6-498D-BC02-3931A55C3F09}">
      <dgm:prSet custT="1"/>
      <dgm:spPr/>
      <dgm:t>
        <a:bodyPr/>
        <a:lstStyle/>
        <a:p>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出席費、稿費、審查費、工作費、主持費、引言費、諮詢費、訪視費及評鑑費等</a:t>
          </a:r>
        </a:p>
      </dgm:t>
    </dgm:pt>
    <dgm:pt modelId="{4C559061-0304-401A-91AF-9DBBF707570E}" type="parTrans" cxnId="{B2DFD2EB-23C3-4654-A43C-49D346CE0E7C}">
      <dgm:prSet/>
      <dgm:spPr/>
      <dgm:t>
        <a:bodyPr/>
        <a:lstStyle/>
        <a:p>
          <a:endParaRPr lang="zh-TW" altLang="en-US"/>
        </a:p>
      </dgm:t>
    </dgm:pt>
    <dgm:pt modelId="{0CA335D5-33E8-41FA-86AC-2549BB879697}" type="sibTrans" cxnId="{B2DFD2EB-23C3-4654-A43C-49D346CE0E7C}">
      <dgm:prSet/>
      <dgm:spPr/>
      <dgm:t>
        <a:bodyPr/>
        <a:lstStyle/>
        <a:p>
          <a:endParaRPr lang="zh-TW" altLang="en-US"/>
        </a:p>
      </dgm:t>
    </dgm:pt>
    <dgm:pt modelId="{AF64D353-6C96-4988-A831-1513596AD806}">
      <dgm:prSet custT="1"/>
      <dgm:spPr/>
      <dgm:t>
        <a:bodyPr/>
        <a:lstStyle/>
        <a:p>
          <a:r>
            <a:rPr lang="en-US" altLang="zh-TW" sz="1800" dirty="0">
              <a:latin typeface="標楷體" panose="03000509000000000000" pitchFamily="65" charset="-120"/>
              <a:ea typeface="標楷體" panose="03000509000000000000" pitchFamily="65" charset="-120"/>
            </a:rPr>
            <a:t>2.</a:t>
          </a:r>
          <a:r>
            <a:rPr lang="zh-TW" altLang="en-US" sz="1800" dirty="0">
              <a:latin typeface="標楷體" panose="03000509000000000000" pitchFamily="65" charset="-120"/>
              <a:ea typeface="標楷體" panose="03000509000000000000" pitchFamily="65" charset="-120"/>
            </a:rPr>
            <a:t>教育部人員不得支領任何酬勞及差旅費</a:t>
          </a:r>
        </a:p>
      </dgm:t>
    </dgm:pt>
    <dgm:pt modelId="{735D1E56-EEB0-4338-A36C-C313AFAE10BF}" type="parTrans" cxnId="{C398D39A-72BD-4651-AB45-4168645BB634}">
      <dgm:prSet/>
      <dgm:spPr/>
      <dgm:t>
        <a:bodyPr/>
        <a:lstStyle/>
        <a:p>
          <a:endParaRPr lang="zh-TW" altLang="en-US"/>
        </a:p>
      </dgm:t>
    </dgm:pt>
    <dgm:pt modelId="{C07B64DA-FCE5-4E4B-A495-B301EE8B1045}" type="sibTrans" cxnId="{C398D39A-72BD-4651-AB45-4168645BB634}">
      <dgm:prSet/>
      <dgm:spPr/>
      <dgm:t>
        <a:bodyPr/>
        <a:lstStyle/>
        <a:p>
          <a:endParaRPr lang="zh-TW" altLang="en-US"/>
        </a:p>
      </dgm:t>
    </dgm:pt>
    <dgm:pt modelId="{AFFC0A47-AFCF-4286-B09A-B19F7048E9D4}">
      <dgm:prSet phldrT="[文字]" custT="1"/>
      <dgm:spPr>
        <a:solidFill>
          <a:schemeClr val="accent3">
            <a:lumMod val="20000"/>
            <a:lumOff val="80000"/>
            <a:alpha val="90000"/>
          </a:schemeClr>
        </a:solidFill>
      </dgm:spPr>
      <dgm:t>
        <a:bodyPr/>
        <a:lstStyle/>
        <a:p>
          <a:pPr algn="just"/>
          <a:r>
            <a:rPr lang="zh-TW" altLang="en-US" sz="2300" dirty="0">
              <a:latin typeface="標楷體" panose="03000509000000000000" pitchFamily="65" charset="-120"/>
              <a:ea typeface="標楷體" panose="03000509000000000000" pitchFamily="65" charset="-120"/>
            </a:rPr>
            <a:t>教育</a:t>
          </a:r>
          <a:r>
            <a:rPr lang="zh-TW" sz="2300" dirty="0">
              <a:latin typeface="標楷體" panose="03000509000000000000" pitchFamily="65" charset="-120"/>
              <a:ea typeface="標楷體" panose="03000509000000000000" pitchFamily="65" charset="-120"/>
            </a:rPr>
            <a:t>部委辦計畫，與</a:t>
          </a:r>
          <a:r>
            <a:rPr lang="zh-TW" altLang="en-US" sz="2300" dirty="0">
              <a:latin typeface="標楷體" panose="03000509000000000000" pitchFamily="65" charset="-120"/>
              <a:ea typeface="標楷體" panose="03000509000000000000" pitchFamily="65" charset="-120"/>
            </a:rPr>
            <a:t>該</a:t>
          </a:r>
          <a:r>
            <a:rPr lang="zh-TW" sz="2300" dirty="0">
              <a:latin typeface="標楷體" panose="03000509000000000000" pitchFamily="65" charset="-120"/>
              <a:ea typeface="標楷體" panose="03000509000000000000" pitchFamily="65" charset="-120"/>
            </a:rPr>
            <a:t>部有隸屬關係之機關學校人員擔任外聘講師，其鐘點費應以</a:t>
          </a:r>
          <a:r>
            <a:rPr lang="en-US" sz="2300" dirty="0">
              <a:latin typeface="標楷體" panose="03000509000000000000" pitchFamily="65" charset="-120"/>
              <a:ea typeface="標楷體" panose="03000509000000000000" pitchFamily="65" charset="-120"/>
            </a:rPr>
            <a:t>1,500</a:t>
          </a:r>
          <a:r>
            <a:rPr lang="zh-TW" sz="2300" dirty="0">
              <a:latin typeface="標楷體" panose="03000509000000000000" pitchFamily="65" charset="-120"/>
              <a:ea typeface="標楷體" panose="03000509000000000000" pitchFamily="65" charset="-120"/>
            </a:rPr>
            <a:t>元支給</a:t>
          </a:r>
          <a:endParaRPr lang="zh-TW" altLang="en-US" sz="2300" dirty="0">
            <a:latin typeface="標楷體" panose="03000509000000000000" pitchFamily="65" charset="-120"/>
            <a:ea typeface="標楷體" panose="03000509000000000000" pitchFamily="65" charset="-120"/>
          </a:endParaRPr>
        </a:p>
      </dgm:t>
    </dgm:pt>
    <dgm:pt modelId="{034C6BE8-D365-43A0-A627-D4C0A73C43A3}" type="parTrans" cxnId="{0F794C69-B9AD-47DC-B028-4DBC7FFC311B}">
      <dgm:prSet/>
      <dgm:spPr/>
      <dgm:t>
        <a:bodyPr/>
        <a:lstStyle/>
        <a:p>
          <a:endParaRPr lang="zh-TW" altLang="en-US"/>
        </a:p>
      </dgm:t>
    </dgm:pt>
    <dgm:pt modelId="{87C265AC-3F1C-4A50-B994-EDAE927EC88B}" type="sibTrans" cxnId="{0F794C69-B9AD-47DC-B028-4DBC7FFC311B}">
      <dgm:prSet/>
      <dgm:spPr/>
      <dgm:t>
        <a:bodyPr/>
        <a:lstStyle/>
        <a:p>
          <a:endParaRPr lang="zh-TW" altLang="en-US"/>
        </a:p>
      </dgm:t>
    </dgm:pt>
    <dgm:pt modelId="{A25BAEB7-72C2-499B-B5D5-C56D5260204E}" type="pres">
      <dgm:prSet presAssocID="{F2D59212-0FD5-4F3F-900F-64F2BA2F6B55}" presName="diagram" presStyleCnt="0">
        <dgm:presLayoutVars>
          <dgm:dir/>
          <dgm:animLvl val="lvl"/>
          <dgm:resizeHandles val="exact"/>
        </dgm:presLayoutVars>
      </dgm:prSet>
      <dgm:spPr/>
    </dgm:pt>
    <dgm:pt modelId="{53D9C854-5051-45EF-9453-C1E5B66B6010}" type="pres">
      <dgm:prSet presAssocID="{67539723-3C07-4FFF-824C-CF0C7BA82516}" presName="compNode" presStyleCnt="0"/>
      <dgm:spPr/>
    </dgm:pt>
    <dgm:pt modelId="{67E16E59-9E54-4FBA-A661-4A12232F31D5}" type="pres">
      <dgm:prSet presAssocID="{67539723-3C07-4FFF-824C-CF0C7BA82516}" presName="childRect" presStyleLbl="bgAcc1" presStyleIdx="0" presStyleCnt="2" custScaleX="120291" custScaleY="148843" custLinFactNeighborX="-4749" custLinFactNeighborY="12584">
        <dgm:presLayoutVars>
          <dgm:bulletEnabled val="1"/>
        </dgm:presLayoutVars>
      </dgm:prSet>
      <dgm:spPr/>
    </dgm:pt>
    <dgm:pt modelId="{0ED5AD02-2207-4949-AC0B-AAD4D97A2B87}" type="pres">
      <dgm:prSet presAssocID="{67539723-3C07-4FFF-824C-CF0C7BA82516}" presName="parentText" presStyleLbl="node1" presStyleIdx="0" presStyleCnt="0">
        <dgm:presLayoutVars>
          <dgm:chMax val="0"/>
          <dgm:bulletEnabled val="1"/>
        </dgm:presLayoutVars>
      </dgm:prSet>
      <dgm:spPr/>
    </dgm:pt>
    <dgm:pt modelId="{12BA6C45-3EB6-4FAB-8C10-C69575218C3C}" type="pres">
      <dgm:prSet presAssocID="{67539723-3C07-4FFF-824C-CF0C7BA82516}" presName="parentRect" presStyleLbl="alignNode1" presStyleIdx="0" presStyleCnt="2" custScaleX="95915" custScaleY="75427" custLinFactNeighborX="13773" custLinFactNeighborY="18343"/>
      <dgm:spPr/>
    </dgm:pt>
    <dgm:pt modelId="{8B1319C9-198D-43E7-925B-E017C5998AFD}" type="pres">
      <dgm:prSet presAssocID="{67539723-3C07-4FFF-824C-CF0C7BA82516}" presName="adorn" presStyleLbl="fgAccFollowNode1" presStyleIdx="0" presStyleCnt="2" custAng="20873995" custScaleX="64045" custScaleY="64770" custLinFactX="-72162" custLinFactNeighborX="-100000" custLinFactNeighborY="323"/>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effectLst>
          <a:softEdge rad="31750"/>
        </a:effectLst>
      </dgm:spPr>
    </dgm:pt>
    <dgm:pt modelId="{44E07F8A-ACAD-4104-A01C-DD79D02FAEDF}" type="pres">
      <dgm:prSet presAssocID="{47178061-3EC6-4DEC-86B4-7560E39B1AD0}" presName="sibTrans" presStyleLbl="sibTrans2D1" presStyleIdx="0" presStyleCnt="0"/>
      <dgm:spPr/>
    </dgm:pt>
    <dgm:pt modelId="{D21549A8-1879-4204-93F0-6E646975B8E4}" type="pres">
      <dgm:prSet presAssocID="{BBFBF776-1146-405E-BD9A-635D0D138B94}" presName="compNode" presStyleCnt="0"/>
      <dgm:spPr/>
    </dgm:pt>
    <dgm:pt modelId="{65AE8CC7-D36A-4013-96E3-84859E0C7FEC}" type="pres">
      <dgm:prSet presAssocID="{BBFBF776-1146-405E-BD9A-635D0D138B94}" presName="childRect" presStyleLbl="bgAcc1" presStyleIdx="1" presStyleCnt="2" custScaleX="110533" custScaleY="145868" custLinFactNeighborX="-3359" custLinFactNeighborY="10639">
        <dgm:presLayoutVars>
          <dgm:bulletEnabled val="1"/>
        </dgm:presLayoutVars>
      </dgm:prSet>
      <dgm:spPr/>
    </dgm:pt>
    <dgm:pt modelId="{2698DA2F-818B-4DA3-94ED-241C0D66EAB9}" type="pres">
      <dgm:prSet presAssocID="{BBFBF776-1146-405E-BD9A-635D0D138B94}" presName="parentText" presStyleLbl="node1" presStyleIdx="0" presStyleCnt="0">
        <dgm:presLayoutVars>
          <dgm:chMax val="0"/>
          <dgm:bulletEnabled val="1"/>
        </dgm:presLayoutVars>
      </dgm:prSet>
      <dgm:spPr/>
    </dgm:pt>
    <dgm:pt modelId="{2038A503-AFC4-41FF-A74A-B845C16CD970}" type="pres">
      <dgm:prSet presAssocID="{BBFBF776-1146-405E-BD9A-635D0D138B94}" presName="parentRect" presStyleLbl="alignNode1" presStyleIdx="1" presStyleCnt="2" custScaleX="95915" custScaleY="75427" custLinFactNeighborX="11950" custLinFactNeighborY="26646"/>
      <dgm:spPr/>
    </dgm:pt>
    <dgm:pt modelId="{063DE7BC-1DF6-4600-80A9-7DAFBA35CF69}" type="pres">
      <dgm:prSet presAssocID="{BBFBF776-1146-405E-BD9A-635D0D138B94}" presName="adorn" presStyleLbl="fgAccFollowNode1" presStyleIdx="1" presStyleCnt="2" custAng="20751098" custScaleX="66503" custScaleY="63809" custLinFactX="-77465" custLinFactNeighborX="-100000" custLinFactNeighborY="2150"/>
      <dgm:spPr>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effectLst>
          <a:softEdge rad="31750"/>
        </a:effectLst>
      </dgm:spPr>
    </dgm:pt>
  </dgm:ptLst>
  <dgm:cxnLst>
    <dgm:cxn modelId="{57E54832-5B85-47CA-B70D-346607AE08D6}" type="presOf" srcId="{408CEBFE-1970-4051-9879-A19601351FEA}" destId="{67E16E59-9E54-4FBA-A661-4A12232F31D5}" srcOrd="0" destOrd="0" presId="urn:microsoft.com/office/officeart/2005/8/layout/bList2#2"/>
    <dgm:cxn modelId="{8566E03A-F566-41E6-9302-A627D6730A47}" srcId="{F2D59212-0FD5-4F3F-900F-64F2BA2F6B55}" destId="{BBFBF776-1146-405E-BD9A-635D0D138B94}" srcOrd="1" destOrd="0" parTransId="{5CB20C56-3058-4B8C-9038-D2797CBB2800}" sibTransId="{70145A15-B1E8-4391-B296-B96BD766BB74}"/>
    <dgm:cxn modelId="{958A925B-157C-419A-9208-5323E45EB84C}" type="presOf" srcId="{F2D59212-0FD5-4F3F-900F-64F2BA2F6B55}" destId="{A25BAEB7-72C2-499B-B5D5-C56D5260204E}" srcOrd="0" destOrd="0" presId="urn:microsoft.com/office/officeart/2005/8/layout/bList2#2"/>
    <dgm:cxn modelId="{17FA2B48-4A04-4B24-86FB-905279FA2E71}" type="presOf" srcId="{4C9C5057-4AB6-498D-BC02-3931A55C3F09}" destId="{67E16E59-9E54-4FBA-A661-4A12232F31D5}" srcOrd="0" destOrd="1" presId="urn:microsoft.com/office/officeart/2005/8/layout/bList2#2"/>
    <dgm:cxn modelId="{0F794C69-B9AD-47DC-B028-4DBC7FFC311B}" srcId="{BBFBF776-1146-405E-BD9A-635D0D138B94}" destId="{AFFC0A47-AFCF-4286-B09A-B19F7048E9D4}" srcOrd="1" destOrd="0" parTransId="{034C6BE8-D365-43A0-A627-D4C0A73C43A3}" sibTransId="{87C265AC-3F1C-4A50-B994-EDAE927EC88B}"/>
    <dgm:cxn modelId="{FA190D4F-8614-4D6E-B675-11BFA254F17C}" type="presOf" srcId="{67539723-3C07-4FFF-824C-CF0C7BA82516}" destId="{12BA6C45-3EB6-4FAB-8C10-C69575218C3C}" srcOrd="1" destOrd="0" presId="urn:microsoft.com/office/officeart/2005/8/layout/bList2#2"/>
    <dgm:cxn modelId="{94FD1552-F994-4BC9-92EE-80609197C7CD}" type="presOf" srcId="{BBFBF776-1146-405E-BD9A-635D0D138B94}" destId="{2698DA2F-818B-4DA3-94ED-241C0D66EAB9}" srcOrd="0" destOrd="0" presId="urn:microsoft.com/office/officeart/2005/8/layout/bList2#2"/>
    <dgm:cxn modelId="{652FD758-3C1A-4A1E-A09B-7144FD1FC111}" type="presOf" srcId="{AF64D353-6C96-4988-A831-1513596AD806}" destId="{67E16E59-9E54-4FBA-A661-4A12232F31D5}" srcOrd="0" destOrd="2" presId="urn:microsoft.com/office/officeart/2005/8/layout/bList2#2"/>
    <dgm:cxn modelId="{A6F51080-A8D5-4783-98A9-0A20433DAD9F}" type="presOf" srcId="{BBFBF776-1146-405E-BD9A-635D0D138B94}" destId="{2038A503-AFC4-41FF-A74A-B845C16CD970}" srcOrd="1" destOrd="0" presId="urn:microsoft.com/office/officeart/2005/8/layout/bList2#2"/>
    <dgm:cxn modelId="{B934C887-3455-4B0B-8319-4A29A887B193}" srcId="{67539723-3C07-4FFF-824C-CF0C7BA82516}" destId="{408CEBFE-1970-4051-9879-A19601351FEA}" srcOrd="0" destOrd="0" parTransId="{ED55B4BB-A3E1-452D-A049-6C39BE3DE97D}" sibTransId="{C88DD496-7238-4B83-BD69-131209CF3234}"/>
    <dgm:cxn modelId="{D92A688D-C850-4B01-A000-56CB56CCC5BF}" type="presOf" srcId="{67539723-3C07-4FFF-824C-CF0C7BA82516}" destId="{0ED5AD02-2207-4949-AC0B-AAD4D97A2B87}" srcOrd="0" destOrd="0" presId="urn:microsoft.com/office/officeart/2005/8/layout/bList2#2"/>
    <dgm:cxn modelId="{08020A98-3ABD-4B12-AA0B-849B2AD46995}" srcId="{BBFBF776-1146-405E-BD9A-635D0D138B94}" destId="{03275927-222E-4EE2-993B-40A7DA40F52B}" srcOrd="0" destOrd="0" parTransId="{D831C680-CF1E-475F-B3D1-0FD039BA1E2A}" sibTransId="{A0F3DEFF-B86B-4BD3-853A-079712CEBFDC}"/>
    <dgm:cxn modelId="{C398D39A-72BD-4651-AB45-4168645BB634}" srcId="{408CEBFE-1970-4051-9879-A19601351FEA}" destId="{AF64D353-6C96-4988-A831-1513596AD806}" srcOrd="1" destOrd="0" parTransId="{735D1E56-EEB0-4338-A36C-C313AFAE10BF}" sibTransId="{C07B64DA-FCE5-4E4B-A495-B301EE8B1045}"/>
    <dgm:cxn modelId="{465A969D-81F1-4EAB-9147-A0C79D160841}" type="presOf" srcId="{47178061-3EC6-4DEC-86B4-7560E39B1AD0}" destId="{44E07F8A-ACAD-4104-A01C-DD79D02FAEDF}" srcOrd="0" destOrd="0" presId="urn:microsoft.com/office/officeart/2005/8/layout/bList2#2"/>
    <dgm:cxn modelId="{1F8FE6A7-4EAB-41F9-A414-27C9CEF62068}" type="presOf" srcId="{03275927-222E-4EE2-993B-40A7DA40F52B}" destId="{65AE8CC7-D36A-4013-96E3-84859E0C7FEC}" srcOrd="0" destOrd="0" presId="urn:microsoft.com/office/officeart/2005/8/layout/bList2#2"/>
    <dgm:cxn modelId="{96A99CB5-260D-4616-B600-CC33EF718894}" srcId="{F2D59212-0FD5-4F3F-900F-64F2BA2F6B55}" destId="{67539723-3C07-4FFF-824C-CF0C7BA82516}" srcOrd="0" destOrd="0" parTransId="{7A208E04-C98C-4B99-93F9-9ED9ACA14899}" sibTransId="{47178061-3EC6-4DEC-86B4-7560E39B1AD0}"/>
    <dgm:cxn modelId="{6A9C6AC9-D217-4465-9619-430996B72834}" type="presOf" srcId="{AFFC0A47-AFCF-4286-B09A-B19F7048E9D4}" destId="{65AE8CC7-D36A-4013-96E3-84859E0C7FEC}" srcOrd="0" destOrd="1" presId="urn:microsoft.com/office/officeart/2005/8/layout/bList2#2"/>
    <dgm:cxn modelId="{B2DFD2EB-23C3-4654-A43C-49D346CE0E7C}" srcId="{408CEBFE-1970-4051-9879-A19601351FEA}" destId="{4C9C5057-4AB6-498D-BC02-3931A55C3F09}" srcOrd="0" destOrd="0" parTransId="{4C559061-0304-401A-91AF-9DBBF707570E}" sibTransId="{0CA335D5-33E8-41FA-86AC-2549BB879697}"/>
    <dgm:cxn modelId="{A54615F7-7F85-4549-A1F9-B10FA1A3FD79}" type="presParOf" srcId="{A25BAEB7-72C2-499B-B5D5-C56D5260204E}" destId="{53D9C854-5051-45EF-9453-C1E5B66B6010}" srcOrd="0" destOrd="0" presId="urn:microsoft.com/office/officeart/2005/8/layout/bList2#2"/>
    <dgm:cxn modelId="{2B7C4EF1-31A9-4702-8A54-B37A3F054CD4}" type="presParOf" srcId="{53D9C854-5051-45EF-9453-C1E5B66B6010}" destId="{67E16E59-9E54-4FBA-A661-4A12232F31D5}" srcOrd="0" destOrd="0" presId="urn:microsoft.com/office/officeart/2005/8/layout/bList2#2"/>
    <dgm:cxn modelId="{03223A6D-8E5B-4AA6-AA72-79F882768A74}" type="presParOf" srcId="{53D9C854-5051-45EF-9453-C1E5B66B6010}" destId="{0ED5AD02-2207-4949-AC0B-AAD4D97A2B87}" srcOrd="1" destOrd="0" presId="urn:microsoft.com/office/officeart/2005/8/layout/bList2#2"/>
    <dgm:cxn modelId="{269C10FF-5F31-4F90-BD16-537F0878A5C5}" type="presParOf" srcId="{53D9C854-5051-45EF-9453-C1E5B66B6010}" destId="{12BA6C45-3EB6-4FAB-8C10-C69575218C3C}" srcOrd="2" destOrd="0" presId="urn:microsoft.com/office/officeart/2005/8/layout/bList2#2"/>
    <dgm:cxn modelId="{B2DB499E-4175-4AC9-8F21-E68B93C71A89}" type="presParOf" srcId="{53D9C854-5051-45EF-9453-C1E5B66B6010}" destId="{8B1319C9-198D-43E7-925B-E017C5998AFD}" srcOrd="3" destOrd="0" presId="urn:microsoft.com/office/officeart/2005/8/layout/bList2#2"/>
    <dgm:cxn modelId="{25C117C3-A413-4343-AC9F-A95073F68FD5}" type="presParOf" srcId="{A25BAEB7-72C2-499B-B5D5-C56D5260204E}" destId="{44E07F8A-ACAD-4104-A01C-DD79D02FAEDF}" srcOrd="1" destOrd="0" presId="urn:microsoft.com/office/officeart/2005/8/layout/bList2#2"/>
    <dgm:cxn modelId="{DDED1971-6EEC-482A-AE75-C092924DA23D}" type="presParOf" srcId="{A25BAEB7-72C2-499B-B5D5-C56D5260204E}" destId="{D21549A8-1879-4204-93F0-6E646975B8E4}" srcOrd="2" destOrd="0" presId="urn:microsoft.com/office/officeart/2005/8/layout/bList2#2"/>
    <dgm:cxn modelId="{9BD1FF40-A8FF-481D-9E62-C34DB850213E}" type="presParOf" srcId="{D21549A8-1879-4204-93F0-6E646975B8E4}" destId="{65AE8CC7-D36A-4013-96E3-84859E0C7FEC}" srcOrd="0" destOrd="0" presId="urn:microsoft.com/office/officeart/2005/8/layout/bList2#2"/>
    <dgm:cxn modelId="{A8406ACB-E3CA-4C5B-9678-36EFB1A996ED}" type="presParOf" srcId="{D21549A8-1879-4204-93F0-6E646975B8E4}" destId="{2698DA2F-818B-4DA3-94ED-241C0D66EAB9}" srcOrd="1" destOrd="0" presId="urn:microsoft.com/office/officeart/2005/8/layout/bList2#2"/>
    <dgm:cxn modelId="{59649CF6-9DE1-49C4-AE59-31A4DAE1050A}" type="presParOf" srcId="{D21549A8-1879-4204-93F0-6E646975B8E4}" destId="{2038A503-AFC4-41FF-A74A-B845C16CD970}" srcOrd="2" destOrd="0" presId="urn:microsoft.com/office/officeart/2005/8/layout/bList2#2"/>
    <dgm:cxn modelId="{9B6BB0E8-4510-40C8-B5B2-32DECF270CE9}" type="presParOf" srcId="{D21549A8-1879-4204-93F0-6E646975B8E4}" destId="{063DE7BC-1DF6-4600-80A9-7DAFBA35CF69}"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DE05F5-5340-4CEE-9594-657D4977F5C3}"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TW" altLang="en-US"/>
        </a:p>
      </dgm:t>
    </dgm:pt>
    <dgm:pt modelId="{2FF799CA-E33C-4B88-84F6-E8128A43A77F}">
      <dgm:prSet phldrT="[文字]"/>
      <dgm:spPr/>
      <dgm:t>
        <a:bodyPr/>
        <a:lstStyle/>
        <a:p>
          <a:r>
            <a:rPr lang="zh-TW" altLang="en-US" dirty="0"/>
            <a:t>結報期限</a:t>
          </a:r>
        </a:p>
      </dgm:t>
    </dgm:pt>
    <dgm:pt modelId="{C844E72C-32C6-4AF7-BBBD-9EE9737F81B2}" type="parTrans" cxnId="{E0F7EAAA-1616-4860-8FB9-01C0994414E3}">
      <dgm:prSet/>
      <dgm:spPr/>
      <dgm:t>
        <a:bodyPr/>
        <a:lstStyle/>
        <a:p>
          <a:endParaRPr lang="zh-TW" altLang="en-US"/>
        </a:p>
      </dgm:t>
    </dgm:pt>
    <dgm:pt modelId="{0C0B7004-C764-4D24-B872-D8A0A0CA3091}" type="sibTrans" cxnId="{E0F7EAAA-1616-4860-8FB9-01C0994414E3}">
      <dgm:prSet/>
      <dgm:spPr/>
      <dgm:t>
        <a:bodyPr/>
        <a:lstStyle/>
        <a:p>
          <a:endParaRPr lang="zh-TW" altLang="en-US"/>
        </a:p>
      </dgm:t>
    </dgm:pt>
    <dgm:pt modelId="{AB85AA6A-EA23-4B48-B7D1-86179073C455}">
      <dgm:prSet phldrT="[文字]"/>
      <dgm:spPr/>
      <dgm:t>
        <a:bodyPr/>
        <a:lstStyle/>
        <a:p>
          <a:r>
            <a:rPr lang="zh-TW" altLang="en-US" dirty="0"/>
            <a:t>檢附文件</a:t>
          </a:r>
        </a:p>
      </dgm:t>
    </dgm:pt>
    <dgm:pt modelId="{913AD77C-4A5F-4A3B-8350-66B36E4F7F96}" type="parTrans" cxnId="{69D8FC32-D187-469E-9D47-239036053105}">
      <dgm:prSet/>
      <dgm:spPr/>
      <dgm:t>
        <a:bodyPr/>
        <a:lstStyle/>
        <a:p>
          <a:endParaRPr lang="zh-TW" altLang="en-US"/>
        </a:p>
      </dgm:t>
    </dgm:pt>
    <dgm:pt modelId="{469AEF66-672B-4619-91DA-B8F1BC3D08AF}" type="sibTrans" cxnId="{69D8FC32-D187-469E-9D47-239036053105}">
      <dgm:prSet/>
      <dgm:spPr/>
      <dgm:t>
        <a:bodyPr/>
        <a:lstStyle/>
        <a:p>
          <a:endParaRPr lang="zh-TW" altLang="en-US"/>
        </a:p>
      </dgm:t>
    </dgm:pt>
    <dgm:pt modelId="{32416FF8-2F7A-46C3-A5DF-EF61DA143FF9}">
      <dgm:prSet phldrT="[文字]"/>
      <dgm:spPr/>
      <dgm:t>
        <a:bodyPr/>
        <a:lstStyle/>
        <a:p>
          <a:r>
            <a:rPr lang="zh-TW" altLang="en-US" dirty="0"/>
            <a:t>成果報告</a:t>
          </a:r>
        </a:p>
      </dgm:t>
    </dgm:pt>
    <dgm:pt modelId="{AEC89C8E-0163-4059-B96D-C9268E57ADC9}" type="parTrans" cxnId="{A40FE5D6-89F7-4753-974F-6A0170A11D76}">
      <dgm:prSet/>
      <dgm:spPr/>
      <dgm:t>
        <a:bodyPr/>
        <a:lstStyle/>
        <a:p>
          <a:endParaRPr lang="zh-TW" altLang="en-US"/>
        </a:p>
      </dgm:t>
    </dgm:pt>
    <dgm:pt modelId="{C7B19C65-7999-4D3A-8539-75DF5F671CD7}" type="sibTrans" cxnId="{A40FE5D6-89F7-4753-974F-6A0170A11D76}">
      <dgm:prSet/>
      <dgm:spPr/>
      <dgm:t>
        <a:bodyPr/>
        <a:lstStyle/>
        <a:p>
          <a:endParaRPr lang="zh-TW" altLang="en-US"/>
        </a:p>
      </dgm:t>
    </dgm:pt>
    <dgm:pt modelId="{DDCF839A-DA15-480D-8DD7-C7F4AAC41798}">
      <dgm:prSet phldrT="[文字]"/>
      <dgm:spPr/>
      <dgm:t>
        <a:bodyPr/>
        <a:lstStyle/>
        <a:p>
          <a:r>
            <a:rPr lang="zh-TW" altLang="en-US" dirty="0"/>
            <a:t>經費收支結算表</a:t>
          </a:r>
        </a:p>
      </dgm:t>
    </dgm:pt>
    <dgm:pt modelId="{DE250EB2-A2CB-4D9F-8655-3B699E75DBA0}" type="parTrans" cxnId="{BE6DAF7B-95F3-480A-ACC3-169E643FA9F5}">
      <dgm:prSet/>
      <dgm:spPr/>
      <dgm:t>
        <a:bodyPr/>
        <a:lstStyle/>
        <a:p>
          <a:endParaRPr lang="zh-TW" altLang="en-US"/>
        </a:p>
      </dgm:t>
    </dgm:pt>
    <dgm:pt modelId="{E40982D7-F103-4B8A-914E-875951ED7580}" type="sibTrans" cxnId="{BE6DAF7B-95F3-480A-ACC3-169E643FA9F5}">
      <dgm:prSet/>
      <dgm:spPr/>
      <dgm:t>
        <a:bodyPr/>
        <a:lstStyle/>
        <a:p>
          <a:endParaRPr lang="zh-TW" altLang="en-US"/>
        </a:p>
      </dgm:t>
    </dgm:pt>
    <dgm:pt modelId="{785F49B0-77FB-4A6F-9F25-13DE33101748}">
      <dgm:prSet phldrT="[文字]"/>
      <dgm:spPr/>
      <dgm:t>
        <a:bodyPr/>
        <a:lstStyle/>
        <a:p>
          <a:r>
            <a:rPr lang="zh-TW" altLang="en-US" dirty="0"/>
            <a:t>應繳回之計畫款項</a:t>
          </a:r>
        </a:p>
      </dgm:t>
    </dgm:pt>
    <dgm:pt modelId="{D97AF11A-9E20-44E8-BDD0-B15119C2A308}" type="parTrans" cxnId="{BB6C2B08-1CD3-4F3F-AD07-1CCFE99E73DE}">
      <dgm:prSet/>
      <dgm:spPr/>
      <dgm:t>
        <a:bodyPr/>
        <a:lstStyle/>
        <a:p>
          <a:endParaRPr lang="zh-TW" altLang="en-US"/>
        </a:p>
      </dgm:t>
    </dgm:pt>
    <dgm:pt modelId="{C3805F2F-9BCA-42BF-8193-30E832B01358}" type="sibTrans" cxnId="{BB6C2B08-1CD3-4F3F-AD07-1CCFE99E73DE}">
      <dgm:prSet/>
      <dgm:spPr/>
      <dgm:t>
        <a:bodyPr/>
        <a:lstStyle/>
        <a:p>
          <a:endParaRPr lang="zh-TW" altLang="en-US"/>
        </a:p>
      </dgm:t>
    </dgm:pt>
    <dgm:pt modelId="{748359CB-064D-4D27-BFBB-31301A480FC5}">
      <dgm:prSet phldrT="[文字]"/>
      <dgm:spPr/>
      <dgm:t>
        <a:bodyPr/>
        <a:lstStyle/>
        <a:p>
          <a:r>
            <a:rPr lang="zh-TW" altLang="en-US" dirty="0"/>
            <a:t>計畫項目經費核定文件</a:t>
          </a:r>
        </a:p>
      </dgm:t>
    </dgm:pt>
    <dgm:pt modelId="{F6987E0F-F05D-4898-AE08-A433A6AE534D}" type="parTrans" cxnId="{CF7BD414-F9E8-439F-AE0E-3A959915F18E}">
      <dgm:prSet/>
      <dgm:spPr/>
      <dgm:t>
        <a:bodyPr/>
        <a:lstStyle/>
        <a:p>
          <a:endParaRPr lang="zh-TW" altLang="en-US"/>
        </a:p>
      </dgm:t>
    </dgm:pt>
    <dgm:pt modelId="{3D3AF823-63B6-4692-AA17-9B69D6D37A7F}" type="sibTrans" cxnId="{CF7BD414-F9E8-439F-AE0E-3A959915F18E}">
      <dgm:prSet/>
      <dgm:spPr/>
      <dgm:t>
        <a:bodyPr/>
        <a:lstStyle/>
        <a:p>
          <a:endParaRPr lang="zh-TW" altLang="en-US"/>
        </a:p>
      </dgm:t>
    </dgm:pt>
    <dgm:pt modelId="{F5B9BED0-36C9-47EF-BFF6-7A43C9077E03}">
      <dgm:prSet phldrT="[文字]"/>
      <dgm:spPr/>
      <dgm:t>
        <a:bodyPr/>
        <a:lstStyle/>
        <a:p>
          <a:r>
            <a:rPr lang="zh-TW" altLang="en-US" dirty="0"/>
            <a:t>原則：計畫核定執行期間屆滿後</a:t>
          </a:r>
          <a:r>
            <a:rPr lang="en-US" altLang="zh-TW" dirty="0"/>
            <a:t>2</a:t>
          </a:r>
          <a:r>
            <a:rPr lang="zh-TW" altLang="en-US" dirty="0"/>
            <a:t>個月內。</a:t>
          </a:r>
        </a:p>
      </dgm:t>
    </dgm:pt>
    <dgm:pt modelId="{7B53F11D-7E08-42A8-807D-CA703CF2E305}" type="sibTrans" cxnId="{631525F9-018B-47F3-A50A-25948B5E62AB}">
      <dgm:prSet/>
      <dgm:spPr/>
      <dgm:t>
        <a:bodyPr/>
        <a:lstStyle/>
        <a:p>
          <a:endParaRPr lang="zh-TW" altLang="en-US"/>
        </a:p>
      </dgm:t>
    </dgm:pt>
    <dgm:pt modelId="{B6107C77-1DF7-4D6F-98D3-BDAB21BF1461}" type="parTrans" cxnId="{631525F9-018B-47F3-A50A-25948B5E62AB}">
      <dgm:prSet/>
      <dgm:spPr/>
      <dgm:t>
        <a:bodyPr/>
        <a:lstStyle/>
        <a:p>
          <a:endParaRPr lang="zh-TW" altLang="en-US"/>
        </a:p>
      </dgm:t>
    </dgm:pt>
    <dgm:pt modelId="{034225FC-B0A3-48A8-9625-3F41B47C023D}">
      <dgm:prSet phldrT="[文字]"/>
      <dgm:spPr/>
      <dgm:t>
        <a:bodyPr/>
        <a:lstStyle/>
        <a:p>
          <a:r>
            <a:rPr lang="zh-TW" altLang="en-US" dirty="0"/>
            <a:t>例外：計畫期限截止前申請展延，並取得同意。</a:t>
          </a:r>
        </a:p>
      </dgm:t>
    </dgm:pt>
    <dgm:pt modelId="{5F1480E0-AB4C-458B-AC51-54B4348ED0DF}" type="parTrans" cxnId="{1DE5CF95-6873-46CC-98C5-EB32A0E04C1E}">
      <dgm:prSet/>
      <dgm:spPr/>
      <dgm:t>
        <a:bodyPr/>
        <a:lstStyle/>
        <a:p>
          <a:endParaRPr lang="zh-TW" altLang="en-US"/>
        </a:p>
      </dgm:t>
    </dgm:pt>
    <dgm:pt modelId="{08C4B255-4CF5-44C8-860B-6A44B43B0D9D}" type="sibTrans" cxnId="{1DE5CF95-6873-46CC-98C5-EB32A0E04C1E}">
      <dgm:prSet/>
      <dgm:spPr/>
      <dgm:t>
        <a:bodyPr/>
        <a:lstStyle/>
        <a:p>
          <a:endParaRPr lang="zh-TW" altLang="en-US"/>
        </a:p>
      </dgm:t>
    </dgm:pt>
    <dgm:pt modelId="{DCE62EA6-73FC-453C-B0A1-E779BA9CBD70}">
      <dgm:prSet phldrT="[文字]"/>
      <dgm:spPr/>
      <dgm:t>
        <a:bodyPr/>
        <a:lstStyle/>
        <a:p>
          <a:r>
            <a:rPr lang="zh-TW" altLang="en-US" dirty="0">
              <a:solidFill>
                <a:srgbClr val="FF0000"/>
              </a:solidFill>
            </a:rPr>
            <a:t>未依限結報</a:t>
          </a:r>
          <a:r>
            <a:rPr lang="zh-TW" altLang="en-US" dirty="0">
              <a:solidFill>
                <a:schemeClr val="tx1"/>
              </a:solidFill>
            </a:rPr>
            <a:t>：於結報前不再撥付同主持人或執行單位新計畫款項，並得逕予</a:t>
          </a:r>
          <a:r>
            <a:rPr lang="zh-TW" altLang="en-US" dirty="0">
              <a:solidFill>
                <a:srgbClr val="FF0000"/>
              </a:solidFill>
            </a:rPr>
            <a:t>撤銷</a:t>
          </a:r>
          <a:r>
            <a:rPr lang="zh-TW" altLang="en-US" dirty="0">
              <a:solidFill>
                <a:schemeClr val="tx1"/>
              </a:solidFill>
            </a:rPr>
            <a:t>該補（捐）助或委辦案件及</a:t>
          </a:r>
          <a:r>
            <a:rPr lang="zh-TW" altLang="en-US" dirty="0">
              <a:solidFill>
                <a:srgbClr val="FF0000"/>
              </a:solidFill>
            </a:rPr>
            <a:t>收回</a:t>
          </a:r>
          <a:r>
            <a:rPr lang="zh-TW" altLang="en-US" dirty="0">
              <a:solidFill>
                <a:schemeClr val="tx1"/>
              </a:solidFill>
            </a:rPr>
            <a:t>已撥付款項。</a:t>
          </a:r>
        </a:p>
      </dgm:t>
    </dgm:pt>
    <dgm:pt modelId="{875122A8-98D0-48C7-9595-C2B8354F591E}" type="parTrans" cxnId="{E79BB7B7-4F50-47FE-9847-49B3BD90C428}">
      <dgm:prSet/>
      <dgm:spPr/>
      <dgm:t>
        <a:bodyPr/>
        <a:lstStyle/>
        <a:p>
          <a:endParaRPr lang="zh-TW" altLang="en-US"/>
        </a:p>
      </dgm:t>
    </dgm:pt>
    <dgm:pt modelId="{94CDBB96-4CA9-4404-8147-3B714FA71B09}" type="sibTrans" cxnId="{E79BB7B7-4F50-47FE-9847-49B3BD90C428}">
      <dgm:prSet/>
      <dgm:spPr/>
      <dgm:t>
        <a:bodyPr/>
        <a:lstStyle/>
        <a:p>
          <a:endParaRPr lang="zh-TW" altLang="en-US"/>
        </a:p>
      </dgm:t>
    </dgm:pt>
    <dgm:pt modelId="{D66A8177-4D79-4044-B298-3F2692DA13A8}">
      <dgm:prSet phldrT="[文字]"/>
      <dgm:spPr/>
      <dgm:t>
        <a:bodyPr/>
        <a:lstStyle/>
        <a:p>
          <a:r>
            <a:rPr lang="zh-TW" altLang="en-US" dirty="0"/>
            <a:t>委辦案應另檢附資本門設備採購清冊</a:t>
          </a:r>
        </a:p>
      </dgm:t>
    </dgm:pt>
    <dgm:pt modelId="{E330E5B0-690E-4D7A-825B-D4F29FC77A08}" type="parTrans" cxnId="{27235626-6056-421A-8D4F-92692C3E9FAB}">
      <dgm:prSet/>
      <dgm:spPr/>
      <dgm:t>
        <a:bodyPr/>
        <a:lstStyle/>
        <a:p>
          <a:endParaRPr lang="zh-TW" altLang="en-US"/>
        </a:p>
      </dgm:t>
    </dgm:pt>
    <dgm:pt modelId="{0577DB80-F0F8-4475-89C2-E20FC6E51743}" type="sibTrans" cxnId="{27235626-6056-421A-8D4F-92692C3E9FAB}">
      <dgm:prSet/>
      <dgm:spPr/>
      <dgm:t>
        <a:bodyPr/>
        <a:lstStyle/>
        <a:p>
          <a:endParaRPr lang="zh-TW" altLang="en-US"/>
        </a:p>
      </dgm:t>
    </dgm:pt>
    <dgm:pt modelId="{FE5B2469-13EC-4FD1-AFC7-A9544134D2CA}" type="pres">
      <dgm:prSet presAssocID="{41DE05F5-5340-4CEE-9594-657D4977F5C3}" presName="Name0" presStyleCnt="0">
        <dgm:presLayoutVars>
          <dgm:dir/>
          <dgm:animLvl val="lvl"/>
          <dgm:resizeHandles val="exact"/>
        </dgm:presLayoutVars>
      </dgm:prSet>
      <dgm:spPr/>
    </dgm:pt>
    <dgm:pt modelId="{D96A1FEE-AC32-41D0-B587-77B52CAF988D}" type="pres">
      <dgm:prSet presAssocID="{2FF799CA-E33C-4B88-84F6-E8128A43A77F}" presName="composite" presStyleCnt="0"/>
      <dgm:spPr/>
    </dgm:pt>
    <dgm:pt modelId="{3D2C72B1-EF5D-4B8D-9B57-F623262E8E54}" type="pres">
      <dgm:prSet presAssocID="{2FF799CA-E33C-4B88-84F6-E8128A43A77F}" presName="parTx" presStyleLbl="alignNode1" presStyleIdx="0" presStyleCnt="2" custLinFactNeighborX="809" custLinFactNeighborY="-1919">
        <dgm:presLayoutVars>
          <dgm:chMax val="0"/>
          <dgm:chPref val="0"/>
          <dgm:bulletEnabled val="1"/>
        </dgm:presLayoutVars>
      </dgm:prSet>
      <dgm:spPr/>
    </dgm:pt>
    <dgm:pt modelId="{7CC479EE-B148-49FF-A510-F268E9235B1D}" type="pres">
      <dgm:prSet presAssocID="{2FF799CA-E33C-4B88-84F6-E8128A43A77F}" presName="desTx" presStyleLbl="alignAccFollowNode1" presStyleIdx="0" presStyleCnt="2" custLinFactNeighborX="-1271" custLinFactNeighborY="-488">
        <dgm:presLayoutVars>
          <dgm:bulletEnabled val="1"/>
        </dgm:presLayoutVars>
      </dgm:prSet>
      <dgm:spPr/>
    </dgm:pt>
    <dgm:pt modelId="{6EF86971-E0C6-4761-9770-24F53D16DAFF}" type="pres">
      <dgm:prSet presAssocID="{0C0B7004-C764-4D24-B872-D8A0A0CA3091}" presName="space" presStyleCnt="0"/>
      <dgm:spPr/>
    </dgm:pt>
    <dgm:pt modelId="{762049A5-ED11-41D9-8321-77B6B1E6A968}" type="pres">
      <dgm:prSet presAssocID="{AB85AA6A-EA23-4B48-B7D1-86179073C455}" presName="composite" presStyleCnt="0"/>
      <dgm:spPr/>
    </dgm:pt>
    <dgm:pt modelId="{DEF2E5DA-8743-4249-AF20-24EFA36CC532}" type="pres">
      <dgm:prSet presAssocID="{AB85AA6A-EA23-4B48-B7D1-86179073C455}" presName="parTx" presStyleLbl="alignNode1" presStyleIdx="1" presStyleCnt="2" custLinFactNeighborX="1205" custLinFactNeighborY="-1919">
        <dgm:presLayoutVars>
          <dgm:chMax val="0"/>
          <dgm:chPref val="0"/>
          <dgm:bulletEnabled val="1"/>
        </dgm:presLayoutVars>
      </dgm:prSet>
      <dgm:spPr/>
    </dgm:pt>
    <dgm:pt modelId="{7A8BA3D7-A76E-4E8A-B1F8-FD0C15A2770B}" type="pres">
      <dgm:prSet presAssocID="{AB85AA6A-EA23-4B48-B7D1-86179073C455}" presName="desTx" presStyleLbl="alignAccFollowNode1" presStyleIdx="1" presStyleCnt="2">
        <dgm:presLayoutVars>
          <dgm:bulletEnabled val="1"/>
        </dgm:presLayoutVars>
      </dgm:prSet>
      <dgm:spPr/>
    </dgm:pt>
  </dgm:ptLst>
  <dgm:cxnLst>
    <dgm:cxn modelId="{BB6C2B08-1CD3-4F3F-AD07-1CCFE99E73DE}" srcId="{AB85AA6A-EA23-4B48-B7D1-86179073C455}" destId="{785F49B0-77FB-4A6F-9F25-13DE33101748}" srcOrd="3" destOrd="0" parTransId="{D97AF11A-9E20-44E8-BDD0-B15119C2A308}" sibTransId="{C3805F2F-9BCA-42BF-8193-30E832B01358}"/>
    <dgm:cxn modelId="{028BDF0F-EFD4-480F-9F43-C68C295FA0A6}" type="presOf" srcId="{034225FC-B0A3-48A8-9625-3F41B47C023D}" destId="{7CC479EE-B148-49FF-A510-F268E9235B1D}" srcOrd="0" destOrd="1" presId="urn:microsoft.com/office/officeart/2005/8/layout/hList1"/>
    <dgm:cxn modelId="{C195EF13-7429-4156-9782-F7D5F1062AC3}" type="presOf" srcId="{32416FF8-2F7A-46C3-A5DF-EF61DA143FF9}" destId="{7A8BA3D7-A76E-4E8A-B1F8-FD0C15A2770B}" srcOrd="0" destOrd="0" presId="urn:microsoft.com/office/officeart/2005/8/layout/hList1"/>
    <dgm:cxn modelId="{CF7BD414-F9E8-439F-AE0E-3A959915F18E}" srcId="{AB85AA6A-EA23-4B48-B7D1-86179073C455}" destId="{748359CB-064D-4D27-BFBB-31301A480FC5}" srcOrd="1" destOrd="0" parTransId="{F6987E0F-F05D-4898-AE08-A433A6AE534D}" sibTransId="{3D3AF823-63B6-4692-AA17-9B69D6D37A7F}"/>
    <dgm:cxn modelId="{C83F201C-75CE-413C-8E83-679A7D2FA749}" type="presOf" srcId="{41DE05F5-5340-4CEE-9594-657D4977F5C3}" destId="{FE5B2469-13EC-4FD1-AFC7-A9544134D2CA}" srcOrd="0" destOrd="0" presId="urn:microsoft.com/office/officeart/2005/8/layout/hList1"/>
    <dgm:cxn modelId="{5F7A231E-A49E-4BB1-9BA2-1E2B93DB250B}" type="presOf" srcId="{DDCF839A-DA15-480D-8DD7-C7F4AAC41798}" destId="{7A8BA3D7-A76E-4E8A-B1F8-FD0C15A2770B}" srcOrd="0" destOrd="2" presId="urn:microsoft.com/office/officeart/2005/8/layout/hList1"/>
    <dgm:cxn modelId="{5DCBB821-DB27-4C71-8379-159A2544D22D}" type="presOf" srcId="{AB85AA6A-EA23-4B48-B7D1-86179073C455}" destId="{DEF2E5DA-8743-4249-AF20-24EFA36CC532}" srcOrd="0" destOrd="0" presId="urn:microsoft.com/office/officeart/2005/8/layout/hList1"/>
    <dgm:cxn modelId="{27235626-6056-421A-8D4F-92692C3E9FAB}" srcId="{AB85AA6A-EA23-4B48-B7D1-86179073C455}" destId="{D66A8177-4D79-4044-B298-3F2692DA13A8}" srcOrd="4" destOrd="0" parTransId="{E330E5B0-690E-4D7A-825B-D4F29FC77A08}" sibTransId="{0577DB80-F0F8-4475-89C2-E20FC6E51743}"/>
    <dgm:cxn modelId="{69D8FC32-D187-469E-9D47-239036053105}" srcId="{41DE05F5-5340-4CEE-9594-657D4977F5C3}" destId="{AB85AA6A-EA23-4B48-B7D1-86179073C455}" srcOrd="1" destOrd="0" parTransId="{913AD77C-4A5F-4A3B-8350-66B36E4F7F96}" sibTransId="{469AEF66-672B-4619-91DA-B8F1BC3D08AF}"/>
    <dgm:cxn modelId="{C739CF75-4D2B-4E34-B735-14172615EB72}" type="presOf" srcId="{D66A8177-4D79-4044-B298-3F2692DA13A8}" destId="{7A8BA3D7-A76E-4E8A-B1F8-FD0C15A2770B}" srcOrd="0" destOrd="4" presId="urn:microsoft.com/office/officeart/2005/8/layout/hList1"/>
    <dgm:cxn modelId="{836F1D56-D709-40B8-934B-35AB4C0FDBDC}" type="presOf" srcId="{F5B9BED0-36C9-47EF-BFF6-7A43C9077E03}" destId="{7CC479EE-B148-49FF-A510-F268E9235B1D}" srcOrd="0" destOrd="0" presId="urn:microsoft.com/office/officeart/2005/8/layout/hList1"/>
    <dgm:cxn modelId="{BE6DAF7B-95F3-480A-ACC3-169E643FA9F5}" srcId="{AB85AA6A-EA23-4B48-B7D1-86179073C455}" destId="{DDCF839A-DA15-480D-8DD7-C7F4AAC41798}" srcOrd="2" destOrd="0" parTransId="{DE250EB2-A2CB-4D9F-8655-3B699E75DBA0}" sibTransId="{E40982D7-F103-4B8A-914E-875951ED7580}"/>
    <dgm:cxn modelId="{95E0BC8E-B3B1-4123-AD4D-8DCE85244124}" type="presOf" srcId="{785F49B0-77FB-4A6F-9F25-13DE33101748}" destId="{7A8BA3D7-A76E-4E8A-B1F8-FD0C15A2770B}" srcOrd="0" destOrd="3" presId="urn:microsoft.com/office/officeart/2005/8/layout/hList1"/>
    <dgm:cxn modelId="{1DE5CF95-6873-46CC-98C5-EB32A0E04C1E}" srcId="{2FF799CA-E33C-4B88-84F6-E8128A43A77F}" destId="{034225FC-B0A3-48A8-9625-3F41B47C023D}" srcOrd="1" destOrd="0" parTransId="{5F1480E0-AB4C-458B-AC51-54B4348ED0DF}" sibTransId="{08C4B255-4CF5-44C8-860B-6A44B43B0D9D}"/>
    <dgm:cxn modelId="{E0F7EAAA-1616-4860-8FB9-01C0994414E3}" srcId="{41DE05F5-5340-4CEE-9594-657D4977F5C3}" destId="{2FF799CA-E33C-4B88-84F6-E8128A43A77F}" srcOrd="0" destOrd="0" parTransId="{C844E72C-32C6-4AF7-BBBD-9EE9737F81B2}" sibTransId="{0C0B7004-C764-4D24-B872-D8A0A0CA3091}"/>
    <dgm:cxn modelId="{AE9840AD-79ED-4CEF-A6BB-E32771C58561}" type="presOf" srcId="{748359CB-064D-4D27-BFBB-31301A480FC5}" destId="{7A8BA3D7-A76E-4E8A-B1F8-FD0C15A2770B}" srcOrd="0" destOrd="1" presId="urn:microsoft.com/office/officeart/2005/8/layout/hList1"/>
    <dgm:cxn modelId="{34AF22B4-48CA-4967-A0CB-D37DC6A8A0AE}" type="presOf" srcId="{DCE62EA6-73FC-453C-B0A1-E779BA9CBD70}" destId="{7CC479EE-B148-49FF-A510-F268E9235B1D}" srcOrd="0" destOrd="2" presId="urn:microsoft.com/office/officeart/2005/8/layout/hList1"/>
    <dgm:cxn modelId="{E79BB7B7-4F50-47FE-9847-49B3BD90C428}" srcId="{2FF799CA-E33C-4B88-84F6-E8128A43A77F}" destId="{DCE62EA6-73FC-453C-B0A1-E779BA9CBD70}" srcOrd="2" destOrd="0" parTransId="{875122A8-98D0-48C7-9595-C2B8354F591E}" sibTransId="{94CDBB96-4CA9-4404-8147-3B714FA71B09}"/>
    <dgm:cxn modelId="{A40FE5D6-89F7-4753-974F-6A0170A11D76}" srcId="{AB85AA6A-EA23-4B48-B7D1-86179073C455}" destId="{32416FF8-2F7A-46C3-A5DF-EF61DA143FF9}" srcOrd="0" destOrd="0" parTransId="{AEC89C8E-0163-4059-B96D-C9268E57ADC9}" sibTransId="{C7B19C65-7999-4D3A-8539-75DF5F671CD7}"/>
    <dgm:cxn modelId="{D97B1FF6-C3E5-4875-AC85-D416CC7018D5}" type="presOf" srcId="{2FF799CA-E33C-4B88-84F6-E8128A43A77F}" destId="{3D2C72B1-EF5D-4B8D-9B57-F623262E8E54}" srcOrd="0" destOrd="0" presId="urn:microsoft.com/office/officeart/2005/8/layout/hList1"/>
    <dgm:cxn modelId="{631525F9-018B-47F3-A50A-25948B5E62AB}" srcId="{2FF799CA-E33C-4B88-84F6-E8128A43A77F}" destId="{F5B9BED0-36C9-47EF-BFF6-7A43C9077E03}" srcOrd="0" destOrd="0" parTransId="{B6107C77-1DF7-4D6F-98D3-BDAB21BF1461}" sibTransId="{7B53F11D-7E08-42A8-807D-CA703CF2E305}"/>
    <dgm:cxn modelId="{8BFC37E6-A0C3-49AB-9BDD-5F3E71C39BC4}" type="presParOf" srcId="{FE5B2469-13EC-4FD1-AFC7-A9544134D2CA}" destId="{D96A1FEE-AC32-41D0-B587-77B52CAF988D}" srcOrd="0" destOrd="0" presId="urn:microsoft.com/office/officeart/2005/8/layout/hList1"/>
    <dgm:cxn modelId="{CE162EF0-2235-4B5A-A58F-1D4047B0031D}" type="presParOf" srcId="{D96A1FEE-AC32-41D0-B587-77B52CAF988D}" destId="{3D2C72B1-EF5D-4B8D-9B57-F623262E8E54}" srcOrd="0" destOrd="0" presId="urn:microsoft.com/office/officeart/2005/8/layout/hList1"/>
    <dgm:cxn modelId="{E183BC35-DBF9-4F62-8C67-D6E8B51242A2}" type="presParOf" srcId="{D96A1FEE-AC32-41D0-B587-77B52CAF988D}" destId="{7CC479EE-B148-49FF-A510-F268E9235B1D}" srcOrd="1" destOrd="0" presId="urn:microsoft.com/office/officeart/2005/8/layout/hList1"/>
    <dgm:cxn modelId="{99E06617-2C8B-4C76-B666-12AB2B7D3558}" type="presParOf" srcId="{FE5B2469-13EC-4FD1-AFC7-A9544134D2CA}" destId="{6EF86971-E0C6-4761-9770-24F53D16DAFF}" srcOrd="1" destOrd="0" presId="urn:microsoft.com/office/officeart/2005/8/layout/hList1"/>
    <dgm:cxn modelId="{8B85291E-A51A-4E98-9758-D8F6A72C2313}" type="presParOf" srcId="{FE5B2469-13EC-4FD1-AFC7-A9544134D2CA}" destId="{762049A5-ED11-41D9-8321-77B6B1E6A968}" srcOrd="2" destOrd="0" presId="urn:microsoft.com/office/officeart/2005/8/layout/hList1"/>
    <dgm:cxn modelId="{DBA65CF9-9440-4234-A33E-6AA76BB4CC11}" type="presParOf" srcId="{762049A5-ED11-41D9-8321-77B6B1E6A968}" destId="{DEF2E5DA-8743-4249-AF20-24EFA36CC532}" srcOrd="0" destOrd="0" presId="urn:microsoft.com/office/officeart/2005/8/layout/hList1"/>
    <dgm:cxn modelId="{039803B3-AC74-4AF1-B89A-2C5BB31E1279}" type="presParOf" srcId="{762049A5-ED11-41D9-8321-77B6B1E6A968}" destId="{7A8BA3D7-A76E-4E8A-B1F8-FD0C15A277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6E9C-F587-43C4-B5B7-B26412F97332}">
      <dsp:nvSpPr>
        <dsp:cNvPr id="0" name=""/>
        <dsp:cNvSpPr/>
      </dsp:nvSpPr>
      <dsp:spPr>
        <a:xfrm>
          <a:off x="2776537" y="955238"/>
          <a:ext cx="1475979" cy="302569"/>
        </a:xfrm>
        <a:custGeom>
          <a:avLst/>
          <a:gdLst/>
          <a:ahLst/>
          <a:cxnLst/>
          <a:rect l="0" t="0" r="0" b="0"/>
          <a:pathLst>
            <a:path>
              <a:moveTo>
                <a:pt x="0" y="0"/>
              </a:moveTo>
              <a:lnTo>
                <a:pt x="0" y="127832"/>
              </a:lnTo>
              <a:lnTo>
                <a:pt x="1475979" y="127832"/>
              </a:lnTo>
              <a:lnTo>
                <a:pt x="1475979" y="302569"/>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8F877-FE2A-449B-BE29-67B08C9E73DC}">
      <dsp:nvSpPr>
        <dsp:cNvPr id="0" name=""/>
        <dsp:cNvSpPr/>
      </dsp:nvSpPr>
      <dsp:spPr>
        <a:xfrm>
          <a:off x="1300258" y="955238"/>
          <a:ext cx="1476279" cy="278688"/>
        </a:xfrm>
        <a:custGeom>
          <a:avLst/>
          <a:gdLst/>
          <a:ahLst/>
          <a:cxnLst/>
          <a:rect l="0" t="0" r="0" b="0"/>
          <a:pathLst>
            <a:path>
              <a:moveTo>
                <a:pt x="1476279" y="0"/>
              </a:moveTo>
              <a:lnTo>
                <a:pt x="1476279" y="103951"/>
              </a:lnTo>
              <a:lnTo>
                <a:pt x="0" y="103951"/>
              </a:lnTo>
              <a:lnTo>
                <a:pt x="0" y="27868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40E90-D446-475D-88DF-497AC99CEC94}">
      <dsp:nvSpPr>
        <dsp:cNvPr id="0" name=""/>
        <dsp:cNvSpPr/>
      </dsp:nvSpPr>
      <dsp:spPr>
        <a:xfrm>
          <a:off x="1567159" y="79332"/>
          <a:ext cx="2418756" cy="8759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1244600" rtl="0">
            <a:lnSpc>
              <a:spcPct val="90000"/>
            </a:lnSpc>
            <a:spcBef>
              <a:spcPct val="0"/>
            </a:spcBef>
            <a:spcAft>
              <a:spcPct val="35000"/>
            </a:spcAft>
            <a:buNone/>
          </a:pPr>
          <a:r>
            <a:rPr lang="zh-TW" altLang="en-US" sz="2800" b="0" i="0" u="none" strike="noStrike" kern="100" baseline="0" dirty="0">
              <a:latin typeface="標楷體"/>
              <a:ea typeface="標楷體"/>
            </a:rPr>
            <a:t>主計主任</a:t>
          </a:r>
          <a:endParaRPr lang="zh-TW" altLang="en-US" sz="2800" dirty="0"/>
        </a:p>
      </dsp:txBody>
      <dsp:txXfrm>
        <a:off x="1567159" y="79332"/>
        <a:ext cx="2418756" cy="875905"/>
      </dsp:txXfrm>
    </dsp:sp>
    <dsp:sp modelId="{0DC0ACDC-5566-4B96-97A3-8531F6B4D7BC}">
      <dsp:nvSpPr>
        <dsp:cNvPr id="0" name=""/>
        <dsp:cNvSpPr/>
      </dsp:nvSpPr>
      <dsp:spPr>
        <a:xfrm>
          <a:off x="0" y="1233926"/>
          <a:ext cx="2600516" cy="140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endParaRPr lang="en-US" altLang="zh-TW" sz="2400" b="0" i="0" u="none" strike="noStrike" kern="100" baseline="0" dirty="0">
            <a:latin typeface="標楷體"/>
            <a:ea typeface="標楷體"/>
          </a:endParaRPr>
        </a:p>
        <a:p>
          <a:pPr marL="0" marR="0" lvl="0" indent="0" algn="ctr" defTabSz="1066800" rtl="0">
            <a:lnSpc>
              <a:spcPct val="90000"/>
            </a:lnSpc>
            <a:spcBef>
              <a:spcPct val="0"/>
            </a:spcBef>
            <a:spcAft>
              <a:spcPct val="35000"/>
            </a:spcAft>
            <a:buNone/>
          </a:pPr>
          <a:r>
            <a:rPr lang="zh-TW" altLang="en-US" sz="2400" b="0" i="0" u="none" strike="noStrike" kern="100" baseline="0" dirty="0">
              <a:latin typeface="標楷體"/>
              <a:ea typeface="標楷體"/>
            </a:rPr>
            <a:t>第一組</a:t>
          </a:r>
          <a:endParaRPr lang="en-US" altLang="zh-TW" sz="2400" b="0" i="0" u="none" strike="noStrike" kern="100" baseline="0" dirty="0">
            <a:latin typeface="標楷體"/>
            <a:ea typeface="標楷體"/>
          </a:endParaRPr>
        </a:p>
        <a:p>
          <a:pPr marL="0" marR="0" lvl="0" indent="0" algn="ctr" defTabSz="1066800" rtl="0">
            <a:lnSpc>
              <a:spcPct val="90000"/>
            </a:lnSpc>
            <a:spcBef>
              <a:spcPct val="0"/>
            </a:spcBef>
            <a:spcAft>
              <a:spcPct val="35000"/>
            </a:spcAft>
            <a:buNone/>
          </a:pPr>
          <a:r>
            <a:rPr lang="zh-TW" altLang="en-US" sz="1600" b="0" i="0" u="none" strike="noStrike" kern="100" baseline="0" dirty="0">
              <a:latin typeface="標楷體"/>
              <a:ea typeface="標楷體"/>
            </a:rPr>
            <a:t> </a:t>
          </a:r>
          <a:r>
            <a:rPr lang="zh-TW" altLang="en-US" sz="2400" b="0" i="0" u="none" strike="noStrike" kern="100" baseline="0" dirty="0">
              <a:latin typeface="標楷體"/>
              <a:ea typeface="標楷體"/>
            </a:rPr>
            <a:t>  </a:t>
          </a:r>
          <a:endParaRPr lang="zh-TW" altLang="en-US" sz="2400" dirty="0"/>
        </a:p>
      </dsp:txBody>
      <dsp:txXfrm>
        <a:off x="0" y="1233926"/>
        <a:ext cx="2600516" cy="1406781"/>
      </dsp:txXfrm>
    </dsp:sp>
    <dsp:sp modelId="{A3A1D98F-D5B8-419E-87CD-9102099A0DFB}">
      <dsp:nvSpPr>
        <dsp:cNvPr id="0" name=""/>
        <dsp:cNvSpPr/>
      </dsp:nvSpPr>
      <dsp:spPr>
        <a:xfrm>
          <a:off x="2951959" y="1257807"/>
          <a:ext cx="2601115" cy="133792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r>
            <a:rPr lang="zh-TW" altLang="en-US" sz="2400" b="0" i="0" u="none" strike="noStrike" kern="100" baseline="0">
              <a:latin typeface="標楷體"/>
              <a:ea typeface="標楷體"/>
            </a:rPr>
            <a:t>第二組</a:t>
          </a:r>
          <a:endParaRPr lang="en-US" altLang="zh-TW" sz="2400" b="0" i="0" u="none" strike="noStrike" kern="100" baseline="0">
            <a:latin typeface="標楷體"/>
            <a:ea typeface="標楷體"/>
          </a:endParaRPr>
        </a:p>
      </dsp:txBody>
      <dsp:txXfrm>
        <a:off x="2951959" y="1257807"/>
        <a:ext cx="2601115" cy="1337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AE265-D751-4656-B940-06F3C93A288D}">
      <dsp:nvSpPr>
        <dsp:cNvPr id="0" name=""/>
        <dsp:cNvSpPr/>
      </dsp:nvSpPr>
      <dsp:spPr>
        <a:xfrm>
          <a:off x="0" y="0"/>
          <a:ext cx="1475581" cy="5517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zh-TW" altLang="en-US" sz="6500" kern="1200" dirty="0"/>
        </a:p>
      </dsp:txBody>
      <dsp:txXfrm>
        <a:off x="0" y="0"/>
        <a:ext cx="1475581" cy="1655169"/>
      </dsp:txXfrm>
    </dsp:sp>
    <dsp:sp modelId="{D0E4C8D5-C235-4374-9F52-D852E6B37D04}">
      <dsp:nvSpPr>
        <dsp:cNvPr id="0" name=""/>
        <dsp:cNvSpPr/>
      </dsp:nvSpPr>
      <dsp:spPr>
        <a:xfrm>
          <a:off x="51790" y="508664"/>
          <a:ext cx="1280123" cy="190593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zh-TW" altLang="en-US" sz="3200" kern="1200" dirty="0">
              <a:latin typeface="標楷體" panose="03000509000000000000" pitchFamily="65" charset="-120"/>
              <a:ea typeface="標楷體" panose="03000509000000000000" pitchFamily="65" charset="-120"/>
            </a:rPr>
            <a:t>補</a:t>
          </a:r>
          <a:r>
            <a:rPr lang="en-US" altLang="zh-TW" sz="3200" kern="1200" dirty="0">
              <a:latin typeface="標楷體" panose="03000509000000000000" pitchFamily="65" charset="-120"/>
              <a:ea typeface="標楷體" panose="03000509000000000000" pitchFamily="65" charset="-120"/>
            </a:rPr>
            <a:t>(</a:t>
          </a:r>
          <a:r>
            <a:rPr lang="zh-TW" altLang="en-US" sz="3200" kern="1200" dirty="0">
              <a:latin typeface="標楷體" panose="03000509000000000000" pitchFamily="65" charset="-120"/>
              <a:ea typeface="標楷體" panose="03000509000000000000" pitchFamily="65" charset="-120"/>
            </a:rPr>
            <a:t>捐</a:t>
          </a:r>
          <a:r>
            <a:rPr lang="en-US" altLang="zh-TW" sz="3200" kern="1200" dirty="0">
              <a:latin typeface="標楷體" panose="03000509000000000000" pitchFamily="65" charset="-120"/>
              <a:ea typeface="標楷體" panose="03000509000000000000" pitchFamily="65" charset="-120"/>
            </a:rPr>
            <a:t>)</a:t>
          </a:r>
          <a:r>
            <a:rPr lang="zh-TW" altLang="en-US" sz="3200" kern="1200" dirty="0">
              <a:latin typeface="標楷體" panose="03000509000000000000" pitchFamily="65" charset="-120"/>
              <a:ea typeface="標楷體" panose="03000509000000000000" pitchFamily="65" charset="-120"/>
            </a:rPr>
            <a:t>助</a:t>
          </a:r>
          <a:endParaRPr lang="en-US" altLang="zh-TW" sz="3200" kern="1200" dirty="0">
            <a:latin typeface="標楷體" panose="03000509000000000000" pitchFamily="65" charset="-120"/>
            <a:ea typeface="標楷體" panose="03000509000000000000" pitchFamily="65" charset="-120"/>
          </a:endParaRPr>
        </a:p>
        <a:p>
          <a:pPr marL="0" lvl="0" indent="0" algn="ctr" defTabSz="1422400" rtl="0">
            <a:lnSpc>
              <a:spcPct val="90000"/>
            </a:lnSpc>
            <a:spcBef>
              <a:spcPct val="0"/>
            </a:spcBef>
            <a:spcAft>
              <a:spcPct val="35000"/>
            </a:spcAft>
            <a:buNone/>
          </a:pPr>
          <a:r>
            <a:rPr lang="zh-TW" altLang="en-US" sz="3200" kern="1200" dirty="0">
              <a:latin typeface="標楷體" panose="03000509000000000000" pitchFamily="65" charset="-120"/>
              <a:ea typeface="標楷體" panose="03000509000000000000" pitchFamily="65" charset="-120"/>
            </a:rPr>
            <a:t>計畫</a:t>
          </a:r>
        </a:p>
      </dsp:txBody>
      <dsp:txXfrm>
        <a:off x="89284" y="546158"/>
        <a:ext cx="1205135" cy="1830945"/>
      </dsp:txXfrm>
    </dsp:sp>
    <dsp:sp modelId="{A051E76F-03B1-444C-B9A3-5506281FB401}">
      <dsp:nvSpPr>
        <dsp:cNvPr id="0" name=""/>
        <dsp:cNvSpPr/>
      </dsp:nvSpPr>
      <dsp:spPr>
        <a:xfrm>
          <a:off x="61144" y="3705603"/>
          <a:ext cx="1280123" cy="16261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rtl="0">
            <a:lnSpc>
              <a:spcPts val="2800"/>
            </a:lnSpc>
            <a:spcBef>
              <a:spcPct val="0"/>
            </a:spcBef>
            <a:spcAft>
              <a:spcPct val="35000"/>
            </a:spcAft>
            <a:buNone/>
          </a:pPr>
          <a:r>
            <a:rPr lang="zh-TW" altLang="en-US" sz="3000" kern="1200" dirty="0">
              <a:latin typeface="標楷體" panose="03000509000000000000" pitchFamily="65" charset="-120"/>
              <a:ea typeface="標楷體" panose="03000509000000000000" pitchFamily="65" charset="-120"/>
            </a:rPr>
            <a:t>委辦</a:t>
          </a:r>
          <a:endParaRPr lang="en-US" altLang="zh-TW" sz="3000" kern="1200" dirty="0">
            <a:latin typeface="標楷體" panose="03000509000000000000" pitchFamily="65" charset="-120"/>
            <a:ea typeface="標楷體" panose="03000509000000000000" pitchFamily="65" charset="-120"/>
          </a:endParaRPr>
        </a:p>
        <a:p>
          <a:pPr marL="0" lvl="0" indent="0" algn="ctr" defTabSz="1333500" rtl="0">
            <a:lnSpc>
              <a:spcPts val="2800"/>
            </a:lnSpc>
            <a:spcBef>
              <a:spcPct val="0"/>
            </a:spcBef>
            <a:spcAft>
              <a:spcPct val="35000"/>
            </a:spcAft>
            <a:buNone/>
          </a:pPr>
          <a:r>
            <a:rPr lang="zh-TW" altLang="en-US" sz="3000" kern="1200" dirty="0">
              <a:latin typeface="標楷體" panose="03000509000000000000" pitchFamily="65" charset="-120"/>
              <a:ea typeface="標楷體" panose="03000509000000000000" pitchFamily="65" charset="-120"/>
            </a:rPr>
            <a:t>計畫</a:t>
          </a:r>
        </a:p>
      </dsp:txBody>
      <dsp:txXfrm>
        <a:off x="98638" y="3743097"/>
        <a:ext cx="1205135" cy="1551205"/>
      </dsp:txXfrm>
    </dsp:sp>
    <dsp:sp modelId="{3545DDAB-DC17-412F-8627-EF464A5DB393}">
      <dsp:nvSpPr>
        <dsp:cNvPr id="0" name=""/>
        <dsp:cNvSpPr/>
      </dsp:nvSpPr>
      <dsp:spPr>
        <a:xfrm>
          <a:off x="1820764" y="0"/>
          <a:ext cx="6788142" cy="5517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zh-TW" altLang="en-US" sz="2400" b="1" u="sng" kern="1200" dirty="0">
              <a:latin typeface="標楷體" panose="03000509000000000000" pitchFamily="65" charset="-120"/>
              <a:ea typeface="標楷體" panose="03000509000000000000" pitchFamily="65" charset="-120"/>
            </a:rPr>
            <a:t>計 畫 申 請 或 研 擬</a:t>
          </a:r>
        </a:p>
      </dsp:txBody>
      <dsp:txXfrm>
        <a:off x="1820764" y="0"/>
        <a:ext cx="6788142" cy="1655169"/>
      </dsp:txXfrm>
    </dsp:sp>
    <dsp:sp modelId="{E7CFBFE7-0679-4572-9A4F-58CF1DC5263B}">
      <dsp:nvSpPr>
        <dsp:cNvPr id="0" name=""/>
        <dsp:cNvSpPr/>
      </dsp:nvSpPr>
      <dsp:spPr>
        <a:xfrm>
          <a:off x="1856080" y="705968"/>
          <a:ext cx="6732012" cy="634026"/>
        </a:xfrm>
        <a:prstGeom prst="roundRect">
          <a:avLst>
            <a:gd name="adj" fmla="val 10000"/>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kumimoji="1" lang="zh-TW" altLang="en-US" sz="1800" kern="1200" dirty="0">
              <a:solidFill>
                <a:schemeClr val="tx1"/>
              </a:solidFill>
              <a:latin typeface="標楷體" pitchFamily="65" charset="-120"/>
              <a:ea typeface="標楷體" pitchFamily="65" charset="-120"/>
            </a:rPr>
            <a:t>各計畫應事先擬訂工作計畫、進度及計畫項目</a:t>
          </a:r>
          <a:r>
            <a:rPr kumimoji="1" lang="zh-TW" altLang="en-US" sz="1800" kern="1200" dirty="0">
              <a:solidFill>
                <a:srgbClr val="FF0000"/>
              </a:solidFill>
              <a:latin typeface="標楷體" pitchFamily="65" charset="-120"/>
              <a:ea typeface="標楷體" pitchFamily="65" charset="-120"/>
            </a:rPr>
            <a:t>經費申請表</a:t>
          </a:r>
          <a:endParaRPr lang="zh-TW" altLang="en-US" sz="1800" kern="1200" dirty="0">
            <a:solidFill>
              <a:srgbClr val="FF0000"/>
            </a:solidFill>
            <a:latin typeface="標楷體" pitchFamily="65" charset="-120"/>
            <a:ea typeface="標楷體" pitchFamily="65" charset="-120"/>
          </a:endParaRPr>
        </a:p>
      </dsp:txBody>
      <dsp:txXfrm>
        <a:off x="1874650" y="724538"/>
        <a:ext cx="6694872" cy="596886"/>
      </dsp:txXfrm>
    </dsp:sp>
    <dsp:sp modelId="{0DB46B05-4688-4489-9658-C29AAFFE9396}">
      <dsp:nvSpPr>
        <dsp:cNvPr id="0" name=""/>
        <dsp:cNvSpPr/>
      </dsp:nvSpPr>
      <dsp:spPr>
        <a:xfrm>
          <a:off x="1871106" y="1893975"/>
          <a:ext cx="6732012" cy="1562834"/>
        </a:xfrm>
        <a:prstGeom prst="roundRect">
          <a:avLst>
            <a:gd name="adj" fmla="val 10000"/>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marL="0" lvl="0" indent="0" algn="l" defTabSz="711200" rtl="0">
            <a:lnSpc>
              <a:spcPts val="2000"/>
            </a:lnSpc>
            <a:spcBef>
              <a:spcPct val="0"/>
            </a:spcBef>
            <a:spcAft>
              <a:spcPts val="0"/>
            </a:spcAft>
            <a:buNone/>
          </a:pPr>
          <a:r>
            <a:rPr lang="zh-TW" altLang="en-US" sz="1600" kern="1200" dirty="0">
              <a:solidFill>
                <a:schemeClr val="tx1"/>
              </a:solidFill>
              <a:latin typeface="標楷體" panose="03000509000000000000" pitchFamily="65" charset="-120"/>
              <a:ea typeface="標楷體" panose="03000509000000000000" pitchFamily="65" charset="-120"/>
            </a:rPr>
            <a:t>不予補助項目</a:t>
          </a:r>
          <a:r>
            <a:rPr lang="en-US" altLang="zh-TW" sz="1600" kern="1200" dirty="0">
              <a:solidFill>
                <a:schemeClr val="tx1"/>
              </a:solidFill>
              <a:latin typeface="標楷體" panose="03000509000000000000" pitchFamily="65" charset="-120"/>
              <a:ea typeface="標楷體" panose="03000509000000000000" pitchFamily="65" charset="-120"/>
            </a:rPr>
            <a:t>:</a:t>
          </a:r>
        </a:p>
        <a:p>
          <a:pPr marL="0" lvl="0" indent="0" algn="l" defTabSz="711200" rtl="0">
            <a:lnSpc>
              <a:spcPts val="2000"/>
            </a:lnSpc>
            <a:spcBef>
              <a:spcPct val="0"/>
            </a:spcBef>
            <a:spcAft>
              <a:spcPts val="0"/>
            </a:spcAft>
            <a:buNone/>
          </a:pPr>
          <a:r>
            <a:rPr lang="en-US" altLang="zh-TW" sz="1600" kern="1200" dirty="0">
              <a:solidFill>
                <a:schemeClr val="tx1"/>
              </a:solidFill>
              <a:latin typeface="標楷體" panose="03000509000000000000" pitchFamily="65" charset="-120"/>
              <a:ea typeface="標楷體" panose="03000509000000000000" pitchFamily="65" charset="-120"/>
            </a:rPr>
            <a:t>  1.</a:t>
          </a:r>
          <a:r>
            <a:rPr lang="zh-TW" altLang="en-US" sz="1600" kern="1200" dirty="0">
              <a:solidFill>
                <a:schemeClr val="tx1"/>
              </a:solidFill>
              <a:latin typeface="標楷體" panose="03000509000000000000" pitchFamily="65" charset="-120"/>
              <a:ea typeface="標楷體" panose="03000509000000000000" pitchFamily="65" charset="-120"/>
            </a:rPr>
            <a:t>人事費</a:t>
          </a:r>
          <a:r>
            <a:rPr lang="en-US" altLang="zh-TW" sz="1600" kern="1200" dirty="0">
              <a:solidFill>
                <a:schemeClr val="tx1"/>
              </a:solidFill>
              <a:latin typeface="標楷體" panose="03000509000000000000" pitchFamily="65" charset="-120"/>
              <a:ea typeface="標楷體" panose="03000509000000000000" pitchFamily="65" charset="-120"/>
            </a:rPr>
            <a:t>(</a:t>
          </a:r>
          <a:r>
            <a:rPr lang="zh-TW" altLang="en-US" sz="1600" kern="1200" dirty="0">
              <a:solidFill>
                <a:schemeClr val="tx1"/>
              </a:solidFill>
              <a:latin typeface="標楷體" panose="03000509000000000000" pitchFamily="65" charset="-120"/>
              <a:ea typeface="標楷體" panose="03000509000000000000" pitchFamily="65" charset="-120"/>
            </a:rPr>
            <a:t>以教育部核定項目為主</a:t>
          </a:r>
          <a:r>
            <a:rPr lang="en-US" altLang="zh-TW" sz="1600" kern="1200" dirty="0">
              <a:solidFill>
                <a:schemeClr val="tx1"/>
              </a:solidFill>
              <a:latin typeface="標楷體" panose="03000509000000000000" pitchFamily="65" charset="-120"/>
              <a:ea typeface="標楷體" panose="03000509000000000000" pitchFamily="65" charset="-120"/>
            </a:rPr>
            <a:t>)</a:t>
          </a:r>
          <a:r>
            <a:rPr lang="zh-TW" altLang="en-US" sz="1600" kern="1200" dirty="0">
              <a:solidFill>
                <a:schemeClr val="tx1"/>
              </a:solidFill>
              <a:latin typeface="標楷體" panose="03000509000000000000" pitchFamily="65" charset="-120"/>
              <a:ea typeface="標楷體" panose="03000509000000000000" pitchFamily="65" charset="-120"/>
            </a:rPr>
            <a:t>。</a:t>
          </a:r>
          <a:endParaRPr lang="en-US" altLang="zh-TW" sz="1600" kern="1200" dirty="0">
            <a:solidFill>
              <a:schemeClr val="tx1"/>
            </a:solidFill>
            <a:latin typeface="標楷體" panose="03000509000000000000" pitchFamily="65" charset="-120"/>
            <a:ea typeface="標楷體" panose="03000509000000000000" pitchFamily="65" charset="-120"/>
          </a:endParaRPr>
        </a:p>
        <a:p>
          <a:pPr marL="0" lvl="0" indent="0" algn="l" defTabSz="711200" rtl="0">
            <a:lnSpc>
              <a:spcPts val="2000"/>
            </a:lnSpc>
            <a:spcBef>
              <a:spcPct val="0"/>
            </a:spcBef>
            <a:spcAft>
              <a:spcPts val="0"/>
            </a:spcAft>
            <a:buNone/>
          </a:pPr>
          <a:r>
            <a:rPr lang="en-US" altLang="zh-TW" sz="1600" kern="1200" dirty="0">
              <a:solidFill>
                <a:schemeClr val="tx1"/>
              </a:solidFill>
              <a:latin typeface="標楷體" panose="03000509000000000000" pitchFamily="65" charset="-120"/>
              <a:ea typeface="標楷體" panose="03000509000000000000" pitchFamily="65" charset="-120"/>
            </a:rPr>
            <a:t>  2.</a:t>
          </a:r>
          <a:r>
            <a:rPr lang="zh-TW" altLang="en-US" sz="1600" kern="1200" dirty="0">
              <a:solidFill>
                <a:schemeClr val="tx1"/>
              </a:solidFill>
              <a:latin typeface="標楷體" panose="03000509000000000000" pitchFamily="65" charset="-120"/>
              <a:ea typeface="標楷體" panose="03000509000000000000" pitchFamily="65" charset="-120"/>
            </a:rPr>
            <a:t>加班費。</a:t>
          </a:r>
          <a:endParaRPr lang="en-US" altLang="zh-TW" sz="1600" kern="1200" dirty="0">
            <a:solidFill>
              <a:schemeClr val="tx1"/>
            </a:solidFill>
            <a:latin typeface="標楷體" panose="03000509000000000000" pitchFamily="65" charset="-120"/>
            <a:ea typeface="標楷體" panose="03000509000000000000" pitchFamily="65" charset="-120"/>
          </a:endParaRPr>
        </a:p>
        <a:p>
          <a:pPr marL="0" lvl="0" indent="0" algn="l" defTabSz="711200" rtl="0">
            <a:lnSpc>
              <a:spcPts val="2000"/>
            </a:lnSpc>
            <a:spcBef>
              <a:spcPct val="0"/>
            </a:spcBef>
            <a:spcAft>
              <a:spcPts val="0"/>
            </a:spcAft>
            <a:buNone/>
          </a:pPr>
          <a:r>
            <a:rPr lang="en-US" altLang="zh-TW" sz="1600" kern="1200" dirty="0">
              <a:solidFill>
                <a:schemeClr val="tx1"/>
              </a:solidFill>
              <a:latin typeface="標楷體" panose="03000509000000000000" pitchFamily="65" charset="-120"/>
              <a:ea typeface="標楷體" panose="03000509000000000000" pitchFamily="65" charset="-120"/>
            </a:rPr>
            <a:t>  3.</a:t>
          </a:r>
          <a:r>
            <a:rPr lang="zh-TW" altLang="en-US" sz="1600" kern="1200" dirty="0">
              <a:solidFill>
                <a:schemeClr val="tx1"/>
              </a:solidFill>
              <a:latin typeface="標楷體" panose="03000509000000000000" pitchFamily="65" charset="-120"/>
              <a:ea typeface="標楷體" panose="03000509000000000000" pitchFamily="65" charset="-120"/>
            </a:rPr>
            <a:t>內部場地使用費。但因特殊需要，經教育部同意者</a:t>
          </a:r>
          <a:r>
            <a:rPr lang="zh-TW" altLang="en-US" sz="1600" u="none" kern="1200" dirty="0">
              <a:solidFill>
                <a:schemeClr val="tx1"/>
              </a:solidFill>
              <a:latin typeface="標楷體" panose="03000509000000000000" pitchFamily="65" charset="-120"/>
              <a:ea typeface="標楷體" panose="03000509000000000000" pitchFamily="65" charset="-120"/>
            </a:rPr>
            <a:t>，不在此限。</a:t>
          </a:r>
          <a:endParaRPr lang="en-US" altLang="zh-TW" sz="1600" u="none" kern="1200" dirty="0">
            <a:solidFill>
              <a:schemeClr val="tx1"/>
            </a:solidFill>
            <a:latin typeface="標楷體" panose="03000509000000000000" pitchFamily="65" charset="-120"/>
            <a:ea typeface="標楷體" panose="03000509000000000000" pitchFamily="65" charset="-120"/>
          </a:endParaRPr>
        </a:p>
        <a:p>
          <a:pPr marL="0" lvl="0" indent="0" algn="l" defTabSz="711200" rtl="0">
            <a:lnSpc>
              <a:spcPts val="2000"/>
            </a:lnSpc>
            <a:spcBef>
              <a:spcPct val="0"/>
            </a:spcBef>
            <a:spcAft>
              <a:spcPts val="0"/>
            </a:spcAft>
            <a:buNone/>
          </a:pPr>
          <a:r>
            <a:rPr lang="en-US" altLang="zh-TW" sz="1600" kern="1200" dirty="0">
              <a:solidFill>
                <a:schemeClr val="tx1"/>
              </a:solidFill>
              <a:latin typeface="標楷體" panose="03000509000000000000" pitchFamily="65" charset="-120"/>
              <a:ea typeface="標楷體" panose="03000509000000000000" pitchFamily="65" charset="-120"/>
            </a:rPr>
            <a:t>  4.</a:t>
          </a:r>
          <a:r>
            <a:rPr lang="zh-TW" altLang="en-US" sz="1600" kern="1200" dirty="0">
              <a:solidFill>
                <a:schemeClr val="tx1"/>
              </a:solidFill>
              <a:latin typeface="標楷體" panose="03000509000000000000" pitchFamily="65" charset="-120"/>
              <a:ea typeface="標楷體" panose="03000509000000000000" pitchFamily="65" charset="-120"/>
            </a:rPr>
            <a:t>行政管理費：包括學校之水電費、電話費、燃料費及設備維護。但因</a:t>
          </a:r>
          <a:endParaRPr lang="en-US" altLang="zh-TW" sz="1600" kern="1200" dirty="0">
            <a:solidFill>
              <a:schemeClr val="tx1"/>
            </a:solidFill>
            <a:latin typeface="標楷體" panose="03000509000000000000" pitchFamily="65" charset="-120"/>
            <a:ea typeface="標楷體" panose="03000509000000000000" pitchFamily="65" charset="-120"/>
          </a:endParaRPr>
        </a:p>
        <a:p>
          <a:pPr marL="0" lvl="0" indent="0" algn="l" defTabSz="711200" rtl="0">
            <a:lnSpc>
              <a:spcPts val="2000"/>
            </a:lnSpc>
            <a:spcBef>
              <a:spcPct val="0"/>
            </a:spcBef>
            <a:spcAft>
              <a:spcPts val="0"/>
            </a:spcAft>
            <a:buNone/>
          </a:pPr>
          <a:r>
            <a:rPr lang="en-US" altLang="zh-TW" sz="1600" kern="1200" dirty="0">
              <a:solidFill>
                <a:schemeClr val="tx1"/>
              </a:solidFill>
              <a:latin typeface="標楷體" panose="03000509000000000000" pitchFamily="65" charset="-120"/>
              <a:ea typeface="標楷體" panose="03000509000000000000" pitchFamily="65" charset="-120"/>
            </a:rPr>
            <a:t>                </a:t>
          </a:r>
          <a:r>
            <a:rPr lang="zh-TW" altLang="en-US" sz="1600" kern="1200" dirty="0">
              <a:solidFill>
                <a:schemeClr val="tx1"/>
              </a:solidFill>
              <a:latin typeface="標楷體" panose="03000509000000000000" pitchFamily="65" charset="-120"/>
              <a:ea typeface="標楷體" panose="03000509000000000000" pitchFamily="65" charset="-120"/>
            </a:rPr>
            <a:t>配合教育部政策需要者，不在此限。</a:t>
          </a:r>
          <a:endParaRPr lang="en-US" altLang="zh-TW" sz="1600" kern="1200" dirty="0">
            <a:solidFill>
              <a:schemeClr val="tx1"/>
            </a:solidFill>
            <a:latin typeface="標楷體" panose="03000509000000000000" pitchFamily="65" charset="-120"/>
            <a:ea typeface="標楷體" panose="03000509000000000000" pitchFamily="65" charset="-120"/>
          </a:endParaRPr>
        </a:p>
      </dsp:txBody>
      <dsp:txXfrm>
        <a:off x="1916880" y="1939749"/>
        <a:ext cx="6640464" cy="1471286"/>
      </dsp:txXfrm>
    </dsp:sp>
    <dsp:sp modelId="{2F580A73-4162-4B2A-8F46-8E153BADD4D0}">
      <dsp:nvSpPr>
        <dsp:cNvPr id="0" name=""/>
        <dsp:cNvSpPr/>
      </dsp:nvSpPr>
      <dsp:spPr>
        <a:xfrm>
          <a:off x="1820206" y="3870297"/>
          <a:ext cx="6732012" cy="1363389"/>
        </a:xfrm>
        <a:prstGeom prst="roundRect">
          <a:avLst>
            <a:gd name="adj" fmla="val 10000"/>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rtl="0">
            <a:lnSpc>
              <a:spcPct val="90000"/>
            </a:lnSpc>
            <a:spcBef>
              <a:spcPct val="0"/>
            </a:spcBef>
            <a:spcAft>
              <a:spcPct val="35000"/>
            </a:spcAft>
            <a:buNone/>
          </a:pPr>
          <a:r>
            <a:rPr lang="en-US" altLang="zh-TW" sz="1600" kern="1200" dirty="0">
              <a:solidFill>
                <a:schemeClr val="tx1"/>
              </a:solidFill>
              <a:latin typeface="標楷體" panose="03000509000000000000" pitchFamily="65" charset="-120"/>
              <a:ea typeface="標楷體" panose="03000509000000000000" pitchFamily="65" charset="-120"/>
            </a:rPr>
            <a:t>1.</a:t>
          </a:r>
          <a:r>
            <a:rPr lang="zh-TW" altLang="en-US" sz="1600" kern="1200" dirty="0">
              <a:solidFill>
                <a:schemeClr val="tx1"/>
              </a:solidFill>
              <a:latin typeface="標楷體" panose="03000509000000000000" pitchFamily="65" charset="-120"/>
              <a:ea typeface="標楷體" panose="03000509000000000000" pitchFamily="65" charset="-120"/>
            </a:rPr>
            <a:t>行政協助方式辦理：應訂定協議書，確立雙方權利義務。</a:t>
          </a:r>
          <a:endParaRPr lang="en-US" altLang="zh-TW" sz="1600" kern="1200" dirty="0">
            <a:solidFill>
              <a:schemeClr val="tx1"/>
            </a:solidFill>
            <a:latin typeface="標楷體" panose="03000509000000000000" pitchFamily="65" charset="-120"/>
            <a:ea typeface="標楷體" panose="03000509000000000000" pitchFamily="65" charset="-120"/>
          </a:endParaRPr>
        </a:p>
        <a:p>
          <a:pPr marL="0" lvl="0" indent="0" algn="l" defTabSz="711200" rtl="0">
            <a:lnSpc>
              <a:spcPct val="90000"/>
            </a:lnSpc>
            <a:spcBef>
              <a:spcPct val="0"/>
            </a:spcBef>
            <a:spcAft>
              <a:spcPct val="35000"/>
            </a:spcAft>
            <a:buNone/>
          </a:pPr>
          <a:r>
            <a:rPr lang="en-US" altLang="zh-TW" sz="1600" kern="1200" dirty="0">
              <a:solidFill>
                <a:schemeClr val="tx1"/>
              </a:solidFill>
              <a:latin typeface="標楷體" panose="03000509000000000000" pitchFamily="65" charset="-120"/>
              <a:ea typeface="標楷體" panose="03000509000000000000" pitchFamily="65" charset="-120"/>
            </a:rPr>
            <a:t>2.</a:t>
          </a:r>
          <a:r>
            <a:rPr lang="zh-TW" altLang="en-US" sz="1600" kern="1200" dirty="0">
              <a:solidFill>
                <a:schemeClr val="tx1"/>
              </a:solidFill>
              <a:latin typeface="標楷體" panose="03000509000000000000" pitchFamily="65" charset="-120"/>
              <a:ea typeface="標楷體" panose="03000509000000000000" pitchFamily="65" charset="-120"/>
            </a:rPr>
            <a:t>行政指示辦理：應於計畫書或公文內載明雙方權利義務。</a:t>
          </a:r>
          <a:endParaRPr lang="en-US" altLang="zh-TW" sz="1600" kern="1200" dirty="0">
            <a:solidFill>
              <a:schemeClr val="tx1"/>
            </a:solidFill>
            <a:latin typeface="標楷體" panose="03000509000000000000" pitchFamily="65" charset="-120"/>
            <a:ea typeface="標楷體" panose="03000509000000000000" pitchFamily="65" charset="-120"/>
          </a:endParaRPr>
        </a:p>
        <a:p>
          <a:pPr marL="0" lvl="0" indent="0" algn="l" defTabSz="711200" rtl="0">
            <a:lnSpc>
              <a:spcPct val="90000"/>
            </a:lnSpc>
            <a:spcBef>
              <a:spcPct val="0"/>
            </a:spcBef>
            <a:spcAft>
              <a:spcPct val="35000"/>
            </a:spcAft>
            <a:buNone/>
          </a:pPr>
          <a:r>
            <a:rPr lang="en-US" altLang="zh-TW" sz="1600" kern="1200" dirty="0">
              <a:solidFill>
                <a:schemeClr val="tx1"/>
              </a:solidFill>
              <a:latin typeface="標楷體" panose="03000509000000000000" pitchFamily="65" charset="-120"/>
              <a:ea typeface="標楷體" panose="03000509000000000000" pitchFamily="65" charset="-120"/>
            </a:rPr>
            <a:t>3.</a:t>
          </a:r>
          <a:r>
            <a:rPr lang="zh-TW" altLang="en-US" sz="1600" kern="1200" dirty="0">
              <a:solidFill>
                <a:schemeClr val="tx1"/>
              </a:solidFill>
              <a:latin typeface="標楷體" panose="03000509000000000000" pitchFamily="65" charset="-120"/>
              <a:ea typeface="標楷體" panose="03000509000000000000" pitchFamily="65" charset="-120"/>
            </a:rPr>
            <a:t>行政委託辦理：應依行政程序法第十五條及第十六條規定辦理。</a:t>
          </a:r>
        </a:p>
      </dsp:txBody>
      <dsp:txXfrm>
        <a:off x="1860138" y="3910229"/>
        <a:ext cx="6652148" cy="1283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16E59-9E54-4FBA-A661-4A12232F31D5}">
      <dsp:nvSpPr>
        <dsp:cNvPr id="0" name=""/>
        <dsp:cNvSpPr/>
      </dsp:nvSpPr>
      <dsp:spPr>
        <a:xfrm>
          <a:off x="111337" y="207986"/>
          <a:ext cx="3991908" cy="3383083"/>
        </a:xfrm>
        <a:prstGeom prst="round2SameRect">
          <a:avLst>
            <a:gd name="adj1" fmla="val 8000"/>
            <a:gd name="adj2" fmla="val 0"/>
          </a:avLst>
        </a:prstGeom>
        <a:solidFill>
          <a:schemeClr val="accent3">
            <a:lumMod val="20000"/>
            <a:lumOff val="80000"/>
            <a:alpha val="90000"/>
          </a:schemeClr>
        </a:solidFill>
        <a:ln w="19050" cap="flat" cmpd="sng" algn="ctr">
          <a:solidFill>
            <a:schemeClr val="accent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a:latin typeface="標楷體" panose="03000509000000000000" pitchFamily="65" charset="-120"/>
              <a:ea typeface="標楷體" panose="03000509000000000000" pitchFamily="65" charset="-120"/>
            </a:rPr>
            <a:t>經費核銷應以計畫執行期間內所發生支出為原則</a:t>
          </a: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dsp:txBody>
      <dsp:txXfrm>
        <a:off x="190607" y="287256"/>
        <a:ext cx="3833368" cy="3303813"/>
      </dsp:txXfrm>
    </dsp:sp>
    <dsp:sp modelId="{12BA6C45-3EB6-4FAB-8C10-C69575218C3C}">
      <dsp:nvSpPr>
        <dsp:cNvPr id="0" name=""/>
        <dsp:cNvSpPr/>
      </dsp:nvSpPr>
      <dsp:spPr>
        <a:xfrm>
          <a:off x="456440" y="3465097"/>
          <a:ext cx="3343920" cy="852902"/>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ctr" defTabSz="1778000">
            <a:lnSpc>
              <a:spcPct val="90000"/>
            </a:lnSpc>
            <a:spcBef>
              <a:spcPct val="0"/>
            </a:spcBef>
            <a:spcAft>
              <a:spcPct val="35000"/>
            </a:spcAft>
            <a:buNone/>
          </a:pPr>
          <a:r>
            <a:rPr lang="zh-TW" altLang="en-US" sz="4000" kern="1200" dirty="0"/>
            <a:t>       原則</a:t>
          </a:r>
        </a:p>
      </dsp:txBody>
      <dsp:txXfrm>
        <a:off x="456440" y="3465097"/>
        <a:ext cx="2354873" cy="852902"/>
      </dsp:txXfrm>
    </dsp:sp>
    <dsp:sp modelId="{8B1319C9-198D-43E7-925B-E017C5998AFD}">
      <dsp:nvSpPr>
        <dsp:cNvPr id="0" name=""/>
        <dsp:cNvSpPr/>
      </dsp:nvSpPr>
      <dsp:spPr>
        <a:xfrm>
          <a:off x="478527" y="3492929"/>
          <a:ext cx="815835" cy="825070"/>
        </a:xfrm>
        <a:prstGeom prst="ellipse">
          <a:avLst/>
        </a:prstGeom>
        <a:blipFill rotWithShape="1">
          <a:blip xmlns:r="http://schemas.openxmlformats.org/officeDocument/2006/relationships" r:embed="rId1"/>
          <a:stretch>
            <a:fillRect/>
          </a:stretch>
        </a:blipFill>
        <a:ln w="38100" cap="flat" cmpd="sng" algn="ctr">
          <a:solidFill>
            <a:schemeClr val="accent1">
              <a:alpha val="90000"/>
              <a:tint val="40000"/>
              <a:hueOff val="0"/>
              <a:satOff val="0"/>
              <a:lumOff val="0"/>
              <a:alphaOff val="0"/>
            </a:schemeClr>
          </a:solidFill>
          <a:prstDash val="solid"/>
        </a:ln>
        <a:effectLst>
          <a:softEdge rad="12700"/>
        </a:effectLst>
      </dsp:spPr>
      <dsp:style>
        <a:lnRef idx="2">
          <a:scrgbClr r="0" g="0" b="0"/>
        </a:lnRef>
        <a:fillRef idx="1">
          <a:scrgbClr r="0" g="0" b="0"/>
        </a:fillRef>
        <a:effectRef idx="0">
          <a:scrgbClr r="0" g="0" b="0"/>
        </a:effectRef>
        <a:fontRef idx="minor"/>
      </dsp:style>
    </dsp:sp>
    <dsp:sp modelId="{65AE8CC7-D36A-4013-96E3-84859E0C7FEC}">
      <dsp:nvSpPr>
        <dsp:cNvPr id="0" name=""/>
        <dsp:cNvSpPr/>
      </dsp:nvSpPr>
      <dsp:spPr>
        <a:xfrm>
          <a:off x="4364531" y="176943"/>
          <a:ext cx="4063607" cy="3445816"/>
        </a:xfrm>
        <a:prstGeom prst="round2SameRect">
          <a:avLst>
            <a:gd name="adj1" fmla="val 8000"/>
            <a:gd name="adj2" fmla="val 0"/>
          </a:avLst>
        </a:prstGeom>
        <a:solidFill>
          <a:schemeClr val="accent3">
            <a:lumMod val="20000"/>
            <a:lumOff val="80000"/>
            <a:alpha val="90000"/>
          </a:schemeClr>
        </a:solidFill>
        <a:ln w="19050" cap="flat" cmpd="sng" algn="ctr">
          <a:solidFill>
            <a:schemeClr val="accent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just" defTabSz="1155700">
            <a:lnSpc>
              <a:spcPct val="90000"/>
            </a:lnSpc>
            <a:spcBef>
              <a:spcPct val="0"/>
            </a:spcBef>
            <a:spcAft>
              <a:spcPct val="15000"/>
            </a:spcAft>
            <a:buChar char="•"/>
          </a:pPr>
          <a:r>
            <a:rPr lang="zh-TW" altLang="en-US" sz="2600" kern="1200" dirty="0">
              <a:latin typeface="標楷體" panose="03000509000000000000" pitchFamily="65" charset="-120"/>
              <a:ea typeface="標楷體" panose="03000509000000000000" pitchFamily="65" charset="-120"/>
            </a:rPr>
            <a:t>計畫期程前、後一個月內所發生與計畫相關必要支出，且該項支出無需辦理經費流用者，得敘明原因，循其內部行政程序辦理</a:t>
          </a:r>
        </a:p>
      </dsp:txBody>
      <dsp:txXfrm>
        <a:off x="4445271" y="257683"/>
        <a:ext cx="3902127" cy="3365076"/>
      </dsp:txXfrm>
    </dsp:sp>
    <dsp:sp modelId="{2038A503-AFC4-41FF-A74A-B845C16CD970}">
      <dsp:nvSpPr>
        <dsp:cNvPr id="0" name=""/>
        <dsp:cNvSpPr/>
      </dsp:nvSpPr>
      <dsp:spPr>
        <a:xfrm>
          <a:off x="4729397" y="3454493"/>
          <a:ext cx="3343920" cy="852902"/>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ctr" defTabSz="1778000">
            <a:lnSpc>
              <a:spcPct val="90000"/>
            </a:lnSpc>
            <a:spcBef>
              <a:spcPct val="0"/>
            </a:spcBef>
            <a:spcAft>
              <a:spcPct val="35000"/>
            </a:spcAft>
            <a:buNone/>
          </a:pPr>
          <a:r>
            <a:rPr lang="zh-TW" altLang="en-US" sz="4000" kern="1200" dirty="0"/>
            <a:t>         例外</a:t>
          </a:r>
        </a:p>
      </dsp:txBody>
      <dsp:txXfrm>
        <a:off x="4729397" y="3454493"/>
        <a:ext cx="2354873" cy="852902"/>
      </dsp:txXfrm>
    </dsp:sp>
    <dsp:sp modelId="{063DE7BC-1DF6-4600-80A9-7DAFBA35CF69}">
      <dsp:nvSpPr>
        <dsp:cNvPr id="0" name=""/>
        <dsp:cNvSpPr/>
      </dsp:nvSpPr>
      <dsp:spPr>
        <a:xfrm rot="20384966">
          <a:off x="5245146" y="3464578"/>
          <a:ext cx="847146" cy="8128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38100" cap="flat" cmpd="sng" algn="ctr">
          <a:solidFill>
            <a:schemeClr val="accent1">
              <a:alpha val="90000"/>
              <a:tint val="40000"/>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16E59-9E54-4FBA-A661-4A12232F31D5}">
      <dsp:nvSpPr>
        <dsp:cNvPr id="0" name=""/>
        <dsp:cNvSpPr/>
      </dsp:nvSpPr>
      <dsp:spPr>
        <a:xfrm>
          <a:off x="0" y="321755"/>
          <a:ext cx="4091758" cy="3779399"/>
        </a:xfrm>
        <a:prstGeom prst="round2SameRect">
          <a:avLst>
            <a:gd name="adj1" fmla="val 8000"/>
            <a:gd name="adj2" fmla="val 0"/>
          </a:avLst>
        </a:prstGeom>
        <a:solidFill>
          <a:schemeClr val="accent3">
            <a:lumMod val="20000"/>
            <a:lumOff val="8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標楷體" panose="03000509000000000000" pitchFamily="65" charset="-120"/>
              <a:ea typeface="標楷體" panose="03000509000000000000" pitchFamily="65" charset="-120"/>
            </a:rPr>
            <a:t>受補</a:t>
          </a:r>
          <a:r>
            <a:rPr lang="en-US" altLang="zh-TW" sz="2400" kern="1200" dirty="0">
              <a:latin typeface="標楷體" panose="03000509000000000000" pitchFamily="65" charset="-120"/>
              <a:ea typeface="標楷體" panose="03000509000000000000" pitchFamily="65" charset="-120"/>
            </a:rPr>
            <a:t>(</a:t>
          </a:r>
          <a:r>
            <a:rPr lang="zh-TW" altLang="en-US" sz="2400" kern="1200" dirty="0">
              <a:latin typeface="標楷體" panose="03000509000000000000" pitchFamily="65" charset="-120"/>
              <a:ea typeface="標楷體" panose="03000509000000000000" pitchFamily="65" charset="-120"/>
            </a:rPr>
            <a:t>捐</a:t>
          </a:r>
          <a:r>
            <a:rPr lang="en-US" altLang="zh-TW" sz="2400" kern="1200" dirty="0">
              <a:latin typeface="標楷體" panose="03000509000000000000" pitchFamily="65" charset="-120"/>
              <a:ea typeface="標楷體" panose="03000509000000000000" pitchFamily="65" charset="-120"/>
            </a:rPr>
            <a:t>)</a:t>
          </a:r>
          <a:r>
            <a:rPr lang="zh-TW" altLang="en-US" sz="2400" kern="1200" dirty="0">
              <a:latin typeface="標楷體" panose="03000509000000000000" pitchFamily="65" charset="-120"/>
              <a:ea typeface="標楷體" panose="03000509000000000000" pitchFamily="65" charset="-120"/>
            </a:rPr>
            <a:t>助機關、學校或團體本職工作不得支給下列經費：</a:t>
          </a:r>
        </a:p>
        <a:p>
          <a:pPr marL="342900" lvl="2" indent="-171450" algn="l" defTabSz="800100">
            <a:lnSpc>
              <a:spcPct val="90000"/>
            </a:lnSpc>
            <a:spcBef>
              <a:spcPct val="0"/>
            </a:spcBef>
            <a:spcAft>
              <a:spcPct val="15000"/>
            </a:spcAft>
            <a:buChar char="•"/>
          </a:pPr>
          <a:r>
            <a:rPr lang="en-US" altLang="zh-TW"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出席費、稿費、審查費、工作費、主持費、引言費、諮詢費、訪視費及評鑑費等</a:t>
          </a:r>
        </a:p>
        <a:p>
          <a:pPr marL="342900" lvl="2" indent="-171450" algn="l" defTabSz="800100">
            <a:lnSpc>
              <a:spcPct val="90000"/>
            </a:lnSpc>
            <a:spcBef>
              <a:spcPct val="0"/>
            </a:spcBef>
            <a:spcAft>
              <a:spcPct val="15000"/>
            </a:spcAft>
            <a:buChar char="•"/>
          </a:pPr>
          <a:r>
            <a:rPr lang="en-US" altLang="zh-TW" sz="1800" kern="1200" dirty="0">
              <a:latin typeface="標楷體" panose="03000509000000000000" pitchFamily="65" charset="-120"/>
              <a:ea typeface="標楷體" panose="03000509000000000000" pitchFamily="65" charset="-120"/>
            </a:rPr>
            <a:t>2.</a:t>
          </a:r>
          <a:r>
            <a:rPr lang="zh-TW" altLang="en-US" sz="1800" kern="1200" dirty="0">
              <a:latin typeface="標楷體" panose="03000509000000000000" pitchFamily="65" charset="-120"/>
              <a:ea typeface="標楷體" panose="03000509000000000000" pitchFamily="65" charset="-120"/>
            </a:rPr>
            <a:t>教育部人員不得支領任何酬勞及差旅費</a:t>
          </a:r>
        </a:p>
      </dsp:txBody>
      <dsp:txXfrm>
        <a:off x="88556" y="410311"/>
        <a:ext cx="3914646" cy="3690843"/>
      </dsp:txXfrm>
    </dsp:sp>
    <dsp:sp modelId="{12BA6C45-3EB6-4FAB-8C10-C69575218C3C}">
      <dsp:nvSpPr>
        <dsp:cNvPr id="0" name=""/>
        <dsp:cNvSpPr/>
      </dsp:nvSpPr>
      <dsp:spPr>
        <a:xfrm>
          <a:off x="891267" y="3494450"/>
          <a:ext cx="3262596" cy="823549"/>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r" defTabSz="1778000">
            <a:lnSpc>
              <a:spcPct val="90000"/>
            </a:lnSpc>
            <a:spcBef>
              <a:spcPct val="0"/>
            </a:spcBef>
            <a:spcAft>
              <a:spcPct val="35000"/>
            </a:spcAft>
            <a:buNone/>
          </a:pPr>
          <a:r>
            <a:rPr lang="zh-TW" altLang="en-US" sz="4000" kern="1200" dirty="0"/>
            <a:t>限制</a:t>
          </a:r>
        </a:p>
      </dsp:txBody>
      <dsp:txXfrm>
        <a:off x="891267" y="3494450"/>
        <a:ext cx="2297603" cy="823549"/>
      </dsp:txXfrm>
    </dsp:sp>
    <dsp:sp modelId="{8B1319C9-198D-43E7-925B-E017C5998AFD}">
      <dsp:nvSpPr>
        <dsp:cNvPr id="0" name=""/>
        <dsp:cNvSpPr/>
      </dsp:nvSpPr>
      <dsp:spPr>
        <a:xfrm rot="20873995">
          <a:off x="1009345" y="3548506"/>
          <a:ext cx="762482" cy="77111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38100" cap="flat" cmpd="sng" algn="ctr">
          <a:solidFill>
            <a:schemeClr val="accent1">
              <a:alpha val="90000"/>
              <a:tint val="40000"/>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dsp:style>
    </dsp:sp>
    <dsp:sp modelId="{65AE8CC7-D36A-4013-96E3-84859E0C7FEC}">
      <dsp:nvSpPr>
        <dsp:cNvPr id="0" name=""/>
        <dsp:cNvSpPr/>
      </dsp:nvSpPr>
      <dsp:spPr>
        <a:xfrm>
          <a:off x="4280640" y="294113"/>
          <a:ext cx="3759835" cy="3703858"/>
        </a:xfrm>
        <a:prstGeom prst="round2SameRect">
          <a:avLst>
            <a:gd name="adj1" fmla="val 8000"/>
            <a:gd name="adj2" fmla="val 0"/>
          </a:avLst>
        </a:prstGeom>
        <a:solidFill>
          <a:schemeClr val="accent3">
            <a:lumMod val="20000"/>
            <a:lumOff val="8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just"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教育部及受補助學校人員實際擔任授課者，得依內聘講座標準支領講座鐘點費</a:t>
          </a:r>
        </a:p>
        <a:p>
          <a:pPr marL="228600" lvl="1" indent="-228600" algn="just"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教育</a:t>
          </a:r>
          <a:r>
            <a:rPr lang="zh-TW" sz="2300" kern="1200" dirty="0">
              <a:latin typeface="標楷體" panose="03000509000000000000" pitchFamily="65" charset="-120"/>
              <a:ea typeface="標楷體" panose="03000509000000000000" pitchFamily="65" charset="-120"/>
            </a:rPr>
            <a:t>部委辦計畫，與</a:t>
          </a:r>
          <a:r>
            <a:rPr lang="zh-TW" altLang="en-US" sz="2300" kern="1200" dirty="0">
              <a:latin typeface="標楷體" panose="03000509000000000000" pitchFamily="65" charset="-120"/>
              <a:ea typeface="標楷體" panose="03000509000000000000" pitchFamily="65" charset="-120"/>
            </a:rPr>
            <a:t>該</a:t>
          </a:r>
          <a:r>
            <a:rPr lang="zh-TW" sz="2300" kern="1200" dirty="0">
              <a:latin typeface="標楷體" panose="03000509000000000000" pitchFamily="65" charset="-120"/>
              <a:ea typeface="標楷體" panose="03000509000000000000" pitchFamily="65" charset="-120"/>
            </a:rPr>
            <a:t>部有隸屬關係之機關學校人員擔任外聘講師，其鐘點費應以</a:t>
          </a:r>
          <a:r>
            <a:rPr lang="en-US" sz="2300" kern="1200" dirty="0">
              <a:latin typeface="標楷體" panose="03000509000000000000" pitchFamily="65" charset="-120"/>
              <a:ea typeface="標楷體" panose="03000509000000000000" pitchFamily="65" charset="-120"/>
            </a:rPr>
            <a:t>1,500</a:t>
          </a:r>
          <a:r>
            <a:rPr lang="zh-TW" sz="2300" kern="1200" dirty="0">
              <a:latin typeface="標楷體" panose="03000509000000000000" pitchFamily="65" charset="-120"/>
              <a:ea typeface="標楷體" panose="03000509000000000000" pitchFamily="65" charset="-120"/>
            </a:rPr>
            <a:t>元支給</a:t>
          </a:r>
          <a:endParaRPr lang="zh-TW" altLang="en-US" sz="2300" kern="1200" dirty="0">
            <a:latin typeface="標楷體" panose="03000509000000000000" pitchFamily="65" charset="-120"/>
            <a:ea typeface="標楷體" panose="03000509000000000000" pitchFamily="65" charset="-120"/>
          </a:endParaRPr>
        </a:p>
      </dsp:txBody>
      <dsp:txXfrm>
        <a:off x="4367426" y="380899"/>
        <a:ext cx="3586263" cy="3617072"/>
      </dsp:txXfrm>
    </dsp:sp>
    <dsp:sp modelId="{2038A503-AFC4-41FF-A74A-B845C16CD970}">
      <dsp:nvSpPr>
        <dsp:cNvPr id="0" name=""/>
        <dsp:cNvSpPr/>
      </dsp:nvSpPr>
      <dsp:spPr>
        <a:xfrm>
          <a:off x="4900328" y="3494450"/>
          <a:ext cx="3262596" cy="823549"/>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r" defTabSz="1778000">
            <a:lnSpc>
              <a:spcPct val="90000"/>
            </a:lnSpc>
            <a:spcBef>
              <a:spcPct val="0"/>
            </a:spcBef>
            <a:spcAft>
              <a:spcPct val="35000"/>
            </a:spcAft>
            <a:buNone/>
          </a:pPr>
          <a:r>
            <a:rPr lang="zh-TW" altLang="en-US" sz="4000" kern="1200" dirty="0"/>
            <a:t>例外</a:t>
          </a:r>
        </a:p>
      </dsp:txBody>
      <dsp:txXfrm>
        <a:off x="4900328" y="3494450"/>
        <a:ext cx="2297603" cy="823549"/>
      </dsp:txXfrm>
    </dsp:sp>
    <dsp:sp modelId="{063DE7BC-1DF6-4600-80A9-7DAFBA35CF69}">
      <dsp:nvSpPr>
        <dsp:cNvPr id="0" name=""/>
        <dsp:cNvSpPr/>
      </dsp:nvSpPr>
      <dsp:spPr>
        <a:xfrm rot="20751098">
          <a:off x="5152325" y="3559953"/>
          <a:ext cx="791746" cy="7596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38100" cap="flat" cmpd="sng" algn="ctr">
          <a:solidFill>
            <a:schemeClr val="accent1">
              <a:alpha val="90000"/>
              <a:tint val="40000"/>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C72B1-EF5D-4B8D-9B57-F623262E8E54}">
      <dsp:nvSpPr>
        <dsp:cNvPr id="0" name=""/>
        <dsp:cNvSpPr/>
      </dsp:nvSpPr>
      <dsp:spPr>
        <a:xfrm>
          <a:off x="30898" y="47308"/>
          <a:ext cx="3814413" cy="662400"/>
        </a:xfrm>
        <a:prstGeom prst="rect">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結報期限</a:t>
          </a:r>
        </a:p>
      </dsp:txBody>
      <dsp:txXfrm>
        <a:off x="30898" y="47308"/>
        <a:ext cx="3814413" cy="662400"/>
      </dsp:txXfrm>
    </dsp:sp>
    <dsp:sp modelId="{7CC479EE-B148-49FF-A510-F268E9235B1D}">
      <dsp:nvSpPr>
        <dsp:cNvPr id="0" name=""/>
        <dsp:cNvSpPr/>
      </dsp:nvSpPr>
      <dsp:spPr>
        <a:xfrm>
          <a:off x="0" y="705166"/>
          <a:ext cx="3814413" cy="3535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dirty="0"/>
            <a:t>原則：計畫核定執行期間屆滿後</a:t>
          </a:r>
          <a:r>
            <a:rPr lang="en-US" altLang="zh-TW" sz="2300" kern="1200" dirty="0"/>
            <a:t>2</a:t>
          </a:r>
          <a:r>
            <a:rPr lang="zh-TW" altLang="en-US" sz="2300" kern="1200" dirty="0"/>
            <a:t>個月內。</a:t>
          </a:r>
        </a:p>
        <a:p>
          <a:pPr marL="228600" lvl="1" indent="-228600" algn="l" defTabSz="1022350">
            <a:lnSpc>
              <a:spcPct val="90000"/>
            </a:lnSpc>
            <a:spcBef>
              <a:spcPct val="0"/>
            </a:spcBef>
            <a:spcAft>
              <a:spcPct val="15000"/>
            </a:spcAft>
            <a:buChar char="•"/>
          </a:pPr>
          <a:r>
            <a:rPr lang="zh-TW" altLang="en-US" sz="2300" kern="1200" dirty="0"/>
            <a:t>例外：計畫期限截止前申請展延，並取得同意。</a:t>
          </a:r>
        </a:p>
        <a:p>
          <a:pPr marL="228600" lvl="1" indent="-228600" algn="l" defTabSz="1022350">
            <a:lnSpc>
              <a:spcPct val="90000"/>
            </a:lnSpc>
            <a:spcBef>
              <a:spcPct val="0"/>
            </a:spcBef>
            <a:spcAft>
              <a:spcPct val="15000"/>
            </a:spcAft>
            <a:buChar char="•"/>
          </a:pPr>
          <a:r>
            <a:rPr lang="zh-TW" altLang="en-US" sz="2300" kern="1200" dirty="0">
              <a:solidFill>
                <a:srgbClr val="FF0000"/>
              </a:solidFill>
            </a:rPr>
            <a:t>未依限結報</a:t>
          </a:r>
          <a:r>
            <a:rPr lang="zh-TW" altLang="en-US" sz="2300" kern="1200" dirty="0">
              <a:solidFill>
                <a:schemeClr val="tx1"/>
              </a:solidFill>
            </a:rPr>
            <a:t>：於結報前不再撥付同主持人或執行單位新計畫款項，並得逕予</a:t>
          </a:r>
          <a:r>
            <a:rPr lang="zh-TW" altLang="en-US" sz="2300" kern="1200" dirty="0">
              <a:solidFill>
                <a:srgbClr val="FF0000"/>
              </a:solidFill>
            </a:rPr>
            <a:t>撤銷</a:t>
          </a:r>
          <a:r>
            <a:rPr lang="zh-TW" altLang="en-US" sz="2300" kern="1200" dirty="0">
              <a:solidFill>
                <a:schemeClr val="tx1"/>
              </a:solidFill>
            </a:rPr>
            <a:t>該補（捐）助或委辦案件及</a:t>
          </a:r>
          <a:r>
            <a:rPr lang="zh-TW" altLang="en-US" sz="2300" kern="1200" dirty="0">
              <a:solidFill>
                <a:srgbClr val="FF0000"/>
              </a:solidFill>
            </a:rPr>
            <a:t>收回</a:t>
          </a:r>
          <a:r>
            <a:rPr lang="zh-TW" altLang="en-US" sz="2300" kern="1200" dirty="0">
              <a:solidFill>
                <a:schemeClr val="tx1"/>
              </a:solidFill>
            </a:rPr>
            <a:t>已撥付款項。</a:t>
          </a:r>
        </a:p>
      </dsp:txBody>
      <dsp:txXfrm>
        <a:off x="0" y="705166"/>
        <a:ext cx="3814413" cy="3535560"/>
      </dsp:txXfrm>
    </dsp:sp>
    <dsp:sp modelId="{DEF2E5DA-8743-4249-AF20-24EFA36CC532}">
      <dsp:nvSpPr>
        <dsp:cNvPr id="0" name=""/>
        <dsp:cNvSpPr/>
      </dsp:nvSpPr>
      <dsp:spPr>
        <a:xfrm>
          <a:off x="4348511" y="47308"/>
          <a:ext cx="3814413" cy="662400"/>
        </a:xfrm>
        <a:prstGeom prst="rect">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檢附文件</a:t>
          </a:r>
        </a:p>
      </dsp:txBody>
      <dsp:txXfrm>
        <a:off x="4348511" y="47308"/>
        <a:ext cx="3814413" cy="662400"/>
      </dsp:txXfrm>
    </dsp:sp>
    <dsp:sp modelId="{7A8BA3D7-A76E-4E8A-B1F8-FD0C15A2770B}">
      <dsp:nvSpPr>
        <dsp:cNvPr id="0" name=""/>
        <dsp:cNvSpPr/>
      </dsp:nvSpPr>
      <dsp:spPr>
        <a:xfrm>
          <a:off x="4348471" y="722419"/>
          <a:ext cx="3814413" cy="3535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dirty="0"/>
            <a:t>成果報告</a:t>
          </a:r>
        </a:p>
        <a:p>
          <a:pPr marL="228600" lvl="1" indent="-228600" algn="l" defTabSz="1022350">
            <a:lnSpc>
              <a:spcPct val="90000"/>
            </a:lnSpc>
            <a:spcBef>
              <a:spcPct val="0"/>
            </a:spcBef>
            <a:spcAft>
              <a:spcPct val="15000"/>
            </a:spcAft>
            <a:buChar char="•"/>
          </a:pPr>
          <a:r>
            <a:rPr lang="zh-TW" altLang="en-US" sz="2300" kern="1200" dirty="0"/>
            <a:t>計畫項目經費核定文件</a:t>
          </a:r>
        </a:p>
        <a:p>
          <a:pPr marL="228600" lvl="1" indent="-228600" algn="l" defTabSz="1022350">
            <a:lnSpc>
              <a:spcPct val="90000"/>
            </a:lnSpc>
            <a:spcBef>
              <a:spcPct val="0"/>
            </a:spcBef>
            <a:spcAft>
              <a:spcPct val="15000"/>
            </a:spcAft>
            <a:buChar char="•"/>
          </a:pPr>
          <a:r>
            <a:rPr lang="zh-TW" altLang="en-US" sz="2300" kern="1200" dirty="0"/>
            <a:t>經費收支結算表</a:t>
          </a:r>
        </a:p>
        <a:p>
          <a:pPr marL="228600" lvl="1" indent="-228600" algn="l" defTabSz="1022350">
            <a:lnSpc>
              <a:spcPct val="90000"/>
            </a:lnSpc>
            <a:spcBef>
              <a:spcPct val="0"/>
            </a:spcBef>
            <a:spcAft>
              <a:spcPct val="15000"/>
            </a:spcAft>
            <a:buChar char="•"/>
          </a:pPr>
          <a:r>
            <a:rPr lang="zh-TW" altLang="en-US" sz="2300" kern="1200" dirty="0"/>
            <a:t>應繳回之計畫款項</a:t>
          </a:r>
        </a:p>
        <a:p>
          <a:pPr marL="228600" lvl="1" indent="-228600" algn="l" defTabSz="1022350">
            <a:lnSpc>
              <a:spcPct val="90000"/>
            </a:lnSpc>
            <a:spcBef>
              <a:spcPct val="0"/>
            </a:spcBef>
            <a:spcAft>
              <a:spcPct val="15000"/>
            </a:spcAft>
            <a:buChar char="•"/>
          </a:pPr>
          <a:r>
            <a:rPr lang="zh-TW" altLang="en-US" sz="2300" kern="1200" dirty="0"/>
            <a:t>委辦案應另檢附資本門設備採購清冊</a:t>
          </a:r>
        </a:p>
      </dsp:txBody>
      <dsp:txXfrm>
        <a:off x="4348471" y="722419"/>
        <a:ext cx="3814413" cy="35355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DE771CF-3B51-4A24-87C2-0FC055ABB196}" type="datetimeFigureOut">
              <a:rPr lang="zh-TW" altLang="en-US" smtClean="0"/>
              <a:t>2023/9/21</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20BE20-78D8-424E-BD99-792F03F7B0F0}" type="slidenum">
              <a:rPr lang="zh-TW" altLang="en-US" smtClean="0"/>
              <a:t>‹#›</a:t>
            </a:fld>
            <a:endParaRPr lang="zh-TW" altLang="en-US"/>
          </a:p>
        </p:txBody>
      </p:sp>
    </p:spTree>
    <p:extLst>
      <p:ext uri="{BB962C8B-B14F-4D97-AF65-F5344CB8AC3E}">
        <p14:creationId xmlns:p14="http://schemas.microsoft.com/office/powerpoint/2010/main" val="195845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A24E55-1AFD-4B6D-B7C6-11642783739A}" type="datetimeFigureOut">
              <a:rPr lang="zh-TW" altLang="en-US" smtClean="0"/>
              <a:pPr/>
              <a:t>2023/9/21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842CC10-CAE6-4444-B726-127C27DD88C5}" type="slidenum">
              <a:rPr lang="zh-TW" altLang="en-US" smtClean="0"/>
              <a:pPr/>
              <a:t>‹#›</a:t>
            </a:fld>
            <a:endParaRPr lang="zh-TW" altLang="en-US"/>
          </a:p>
        </p:txBody>
      </p:sp>
    </p:spTree>
    <p:extLst>
      <p:ext uri="{BB962C8B-B14F-4D97-AF65-F5344CB8AC3E}">
        <p14:creationId xmlns:p14="http://schemas.microsoft.com/office/powerpoint/2010/main" val="317185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42CC10-CAE6-4444-B726-127C27DD88C5}" type="slidenum">
              <a:rPr lang="zh-TW" altLang="en-US" smtClean="0"/>
              <a:pPr/>
              <a:t>23</a:t>
            </a:fld>
            <a:endParaRPr lang="zh-TW" altLang="en-US"/>
          </a:p>
        </p:txBody>
      </p:sp>
    </p:spTree>
    <p:extLst>
      <p:ext uri="{BB962C8B-B14F-4D97-AF65-F5344CB8AC3E}">
        <p14:creationId xmlns:p14="http://schemas.microsoft.com/office/powerpoint/2010/main" val="30879644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4BF9FB4-B8E7-4DA0-B5E0-B136925052E5}" type="datetime1">
              <a:rPr lang="zh-TW" altLang="en-US" smtClean="0"/>
              <a:t>2023/9/21</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91475" y="6429375"/>
            <a:ext cx="876300" cy="292100"/>
          </a:xfrm>
        </p:spPr>
        <p:txBody>
          <a:bodyPr/>
          <a:lstStyle/>
          <a:p>
            <a:fld id="{D792AFF5-CA9F-4BC7-AA95-34135222CC5E}" type="slidenum">
              <a:rPr lang="zh-TW" altLang="en-US" smtClean="0"/>
              <a:pPr/>
              <a:t>‹#›</a:t>
            </a:fld>
            <a:endParaRPr lang="zh-TW"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TW" altLang="en-US"/>
              <a:t>按一下以編輯母片標題樣式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圖片 13"/>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33000"/>
                    </a14:imgEffect>
                  </a14:imgLayer>
                </a14:imgProps>
              </a:ext>
              <a:ext uri="{28A0092B-C50C-407E-A947-70E740481C1C}">
                <a14:useLocalDpi xmlns:a14="http://schemas.microsoft.com/office/drawing/2010/main" val="0"/>
              </a:ext>
            </a:extLst>
          </a:blip>
          <a:stretch>
            <a:fillRect/>
          </a:stretch>
        </p:blipFill>
        <p:spPr>
          <a:xfrm>
            <a:off x="6588224" y="5760128"/>
            <a:ext cx="1965960" cy="6934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0984CAC-A9E7-4848-A9DB-A74BD67671A1}" type="datetime1">
              <a:rPr lang="zh-TW" altLang="en-US" smtClean="0"/>
              <a:t>2023/9/21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a:t>按一下以編輯母片標題樣式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TW" altLang="en-US"/>
              <a:t>按一下以編輯母片文字樣式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8666B31-A318-4048-9FBA-215CC0F69ECD}" type="datetime1">
              <a:rPr lang="zh-TW" altLang="en-US" smtClean="0"/>
              <a:t>2023/9/21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54F07AF-9350-45F7-9E46-C5F7CC4B21BA}" type="datetime1">
              <a:rPr lang="zh-TW" altLang="en-US" smtClean="0"/>
              <a:t>2023/9/21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36EC390-CDBF-4C26-8CFF-1A3C08F6B901}" type="datetime1">
              <a:rPr lang="zh-TW" altLang="en-US" smtClean="0"/>
              <a:t>2023/9/21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785E135-32A3-417E-8BA6-F29C08C73551}" type="slidenum">
              <a:rPr lang="zh-TW" altLang="en-US" smtClean="0"/>
              <a:t>‹#›</a:t>
            </a:fld>
            <a:endParaRPr lang="zh-TW" altLang="en-US"/>
          </a:p>
        </p:txBody>
      </p:sp>
    </p:spTree>
    <p:extLst>
      <p:ext uri="{BB962C8B-B14F-4D97-AF65-F5344CB8AC3E}">
        <p14:creationId xmlns:p14="http://schemas.microsoft.com/office/powerpoint/2010/main" val="273677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7A54CE5-D98C-4804-A1D1-D20D630506C0}" type="datetime1">
              <a:rPr lang="zh-TW" altLang="en-US" smtClean="0"/>
              <a:t>2023/9/21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1" name="Content Placeholder 30"/>
          <p:cNvSpPr>
            <a:spLocks noGrp="1"/>
          </p:cNvSpPr>
          <p:nvPr>
            <p:ph sz="quarter" idx="13"/>
          </p:nvPr>
        </p:nvSpPr>
        <p:spPr>
          <a:xfrm>
            <a:off x="274320" y="1298448"/>
            <a:ext cx="8595360" cy="4937760"/>
          </a:xfrm>
        </p:spPr>
        <p:txBody>
          <a:bodyPr/>
          <a:lstStyle>
            <a:lvl1pPr marL="0" indent="0">
              <a:buNone/>
              <a:defRPr/>
            </a:lvl1pPr>
          </a:lstStyle>
          <a:p>
            <a:pPr lvl="0"/>
            <a:endParaRPr lang="en-US" dirty="0"/>
          </a:p>
        </p:txBody>
      </p:sp>
      <p:pic>
        <p:nvPicPr>
          <p:cNvPr id="8" name="圖片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0232" y="5871864"/>
            <a:ext cx="1965960" cy="6934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A572FC0-95E2-499C-85C5-696EFA376AD7}" type="datetime1">
              <a:rPr lang="zh-TW" altLang="en-US" smtClean="0"/>
              <a:t>2023/9/21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25" name="Title Placeholder 1"/>
          <p:cNvSpPr>
            <a:spLocks noGrp="1"/>
          </p:cNvSpPr>
          <p:nvPr>
            <p:ph type="title"/>
          </p:nvPr>
        </p:nvSpPr>
        <p:spPr>
          <a:xfrm>
            <a:off x="276225" y="435600"/>
            <a:ext cx="8591550" cy="1066801"/>
          </a:xfrm>
          <a:prstGeom prst="rect">
            <a:avLst/>
          </a:prstGeom>
        </p:spPr>
        <p:txBody>
          <a:bodyPr vert="horz" lIns="91440" tIns="45720" rIns="91440" bIns="45720" rtlCol="0" anchor="ctr" anchorCtr="0">
            <a:normAutofit/>
          </a:bodyPr>
          <a:lstStyle>
            <a:lvl1pPr algn="ctr">
              <a:defRPr>
                <a:solidFill>
                  <a:schemeClr val="accent2">
                    <a:lumMod val="50000"/>
                  </a:schemeClr>
                </a:solidFill>
              </a:defRPr>
            </a:lvl1pPr>
          </a:lstStyle>
          <a:p>
            <a:r>
              <a:rPr lang="zh-TW" altLang="en-US"/>
              <a:t>按一下以編輯母片標題樣式</a:t>
            </a:r>
            <a:endParaRPr lang="en-US" dirty="0"/>
          </a:p>
        </p:txBody>
      </p:sp>
      <p:sp>
        <p:nvSpPr>
          <p:cNvPr id="31" name="Content Placeholder 30"/>
          <p:cNvSpPr>
            <a:spLocks noGrp="1"/>
          </p:cNvSpPr>
          <p:nvPr>
            <p:ph sz="quarter" idx="13"/>
          </p:nvPr>
        </p:nvSpPr>
        <p:spPr>
          <a:xfrm>
            <a:off x="490081" y="1990800"/>
            <a:ext cx="8163838" cy="4318520"/>
          </a:xfrm>
        </p:spPr>
        <p:txBody>
          <a:bodyPr/>
          <a:lstStyle/>
          <a:p>
            <a:pPr lvl="0"/>
            <a:endParaRPr lang="en-US" dirty="0"/>
          </a:p>
        </p:txBody>
      </p:sp>
    </p:spTree>
    <p:extLst>
      <p:ext uri="{BB962C8B-B14F-4D97-AF65-F5344CB8AC3E}">
        <p14:creationId xmlns:p14="http://schemas.microsoft.com/office/powerpoint/2010/main" val="20083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1AAF52E-3B27-48AA-817A-04089781843B}" type="datetime1">
              <a:rPr lang="zh-TW" altLang="en-US" smtClean="0"/>
              <a:t>2023/9/21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095500"/>
            <a:ext cx="5129543" cy="2667001"/>
          </a:xfrm>
        </p:spPr>
        <p:txBody>
          <a:bodyPr anchor="ctr">
            <a:normAutofit/>
          </a:bodyPr>
          <a:lstStyle>
            <a:lvl1pPr>
              <a:lnSpc>
                <a:spcPts val="8000"/>
              </a:lnSpc>
              <a:defRPr kumimoji="0" lang="en-US" sz="4400" b="0" i="0" u="none" strike="noStrike" kern="1200" cap="all" spc="0" normalizeH="0" baseline="0" noProof="0" dirty="0" smtClean="0">
                <a:ln>
                  <a:noFill/>
                </a:ln>
                <a:solidFill>
                  <a:schemeClr val="accent2">
                    <a:lumMod val="50000"/>
                  </a:schemeClr>
                </a:solidFill>
                <a:effectLst/>
                <a:uLnTx/>
                <a:uFillTx/>
                <a:latin typeface="+mj-lt"/>
                <a:ea typeface="+mj-ea"/>
                <a:cs typeface="Tunga" pitchFamily="2"/>
              </a:defRPr>
            </a:lvl1pPr>
          </a:lstStyle>
          <a:p>
            <a:r>
              <a:rPr lang="zh-TW" altLang="en-US" dirty="0"/>
              <a:t>按一下以編輯母片標題樣式</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55B557-6337-4B47-9797-156A4642F876}" type="datetime1">
              <a:rPr lang="zh-TW" altLang="en-US" smtClean="0"/>
              <a:t>2023/9/21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253FA69-9969-423E-B92B-FD244CB9452D}" type="datetime1">
              <a:rPr lang="zh-TW" altLang="en-US" smtClean="0"/>
              <a:t>2023/9/21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915A4959-8FB1-4254-A302-49663984553C}" type="datetime1">
              <a:rPr lang="zh-TW" altLang="en-US" smtClean="0"/>
              <a:t>2023/9/21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D67B6-CA16-45C2-B393-3F4855D1F608}" type="datetime1">
              <a:rPr lang="zh-TW" altLang="en-US" smtClean="0"/>
              <a:t>2023/9/21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92AFF5-CA9F-4BC7-AA95-34135222CC5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574A3BC1-E850-4C70-93EB-0D1DAB7DB0A7}" type="datetime1">
              <a:rPr lang="zh-TW" altLang="en-US" smtClean="0"/>
              <a:t>2023/9/21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a:t>按一下以編輯母片標題樣式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25C6BC7-49EE-4379-B9B6-4B11688F24EA}" type="datetime1">
              <a:rPr lang="zh-TW" altLang="en-US" smtClean="0"/>
              <a:t>2023/9/21</a:t>
            </a:fld>
            <a:endParaRPr lang="zh-TW"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zh-TW"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D792AFF5-CA9F-4BC7-AA95-34135222CC5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23"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738232" y="1844824"/>
            <a:ext cx="5129543" cy="2667001"/>
          </a:xfrm>
        </p:spPr>
        <p:txBody>
          <a:bodyPr>
            <a:normAutofit/>
          </a:bodyPr>
          <a:lstStyle/>
          <a:p>
            <a:pPr lvl="0"/>
            <a:r>
              <a:rPr lang="zh-TW" altLang="en-US" b="1" dirty="0">
                <a:latin typeface="+mj-ea"/>
              </a:rPr>
              <a:t>國立臺中科技大學主計室業務宣導</a:t>
            </a:r>
            <a:endParaRPr lang="zh-TW" altLang="en-US" dirty="0"/>
          </a:p>
        </p:txBody>
      </p:sp>
      <p:sp>
        <p:nvSpPr>
          <p:cNvPr id="2" name="Rectangle 1"/>
          <p:cNvSpPr>
            <a:spLocks noChangeArrowheads="1"/>
          </p:cNvSpPr>
          <p:nvPr/>
        </p:nvSpPr>
        <p:spPr bwMode="auto">
          <a:xfrm>
            <a:off x="0" y="136267"/>
            <a:ext cx="2006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600" b="0" i="0" u="none" strike="noStrike" cap="none" normalizeH="0" baseline="0" dirty="0">
                <a:ln>
                  <a:noFill/>
                </a:ln>
                <a:solidFill>
                  <a:schemeClr val="tx1"/>
                </a:solidFill>
                <a:effectLst/>
              </a:rPr>
              <a:t> </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 name="投影片編號版面配置區 2"/>
          <p:cNvSpPr>
            <a:spLocks noGrp="1"/>
          </p:cNvSpPr>
          <p:nvPr>
            <p:ph type="sldNum" sz="quarter" idx="12"/>
          </p:nvPr>
        </p:nvSpPr>
        <p:spPr/>
        <p:txBody>
          <a:bodyPr>
            <a:normAutofit fontScale="92500" lnSpcReduction="20000"/>
          </a:bodyPr>
          <a:lstStyle/>
          <a:p>
            <a:fld id="{D792AFF5-CA9F-4BC7-AA95-34135222CC5E}" type="slidenum">
              <a:rPr lang="zh-TW" altLang="en-US" smtClean="0"/>
              <a:pPr/>
              <a:t>1</a:t>
            </a:fld>
            <a:endParaRPr lang="zh-TW" altLang="en-US"/>
          </a:p>
        </p:txBody>
      </p:sp>
      <p:sp>
        <p:nvSpPr>
          <p:cNvPr id="5" name="文字方塊 4"/>
          <p:cNvSpPr txBox="1"/>
          <p:nvPr/>
        </p:nvSpPr>
        <p:spPr>
          <a:xfrm>
            <a:off x="6516216" y="5405791"/>
            <a:ext cx="2592288" cy="400110"/>
          </a:xfrm>
          <a:prstGeom prst="rect">
            <a:avLst/>
          </a:prstGeom>
          <a:noFill/>
        </p:spPr>
        <p:txBody>
          <a:bodyPr wrap="square" rtlCol="0">
            <a:spAutoFit/>
          </a:bodyPr>
          <a:lstStyle/>
          <a:p>
            <a:r>
              <a:rPr lang="zh-TW" altLang="en-US" sz="2000" b="1" cap="all" dirty="0">
                <a:solidFill>
                  <a:schemeClr val="accent2">
                    <a:lumMod val="50000"/>
                  </a:schemeClr>
                </a:solidFill>
                <a:latin typeface="標楷體" panose="03000509000000000000" pitchFamily="65" charset="-120"/>
                <a:ea typeface="標楷體" panose="03000509000000000000" pitchFamily="65" charset="-120"/>
                <a:cs typeface="Tunga" pitchFamily="2"/>
              </a:rPr>
              <a:t>報告單位：主計室</a:t>
            </a:r>
          </a:p>
        </p:txBody>
      </p:sp>
    </p:spTree>
    <p:extLst>
      <p:ext uri="{BB962C8B-B14F-4D97-AF65-F5344CB8AC3E}">
        <p14:creationId xmlns:p14="http://schemas.microsoft.com/office/powerpoint/2010/main" val="315993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4400" b="1" dirty="0">
                <a:latin typeface="標楷體" panose="03000509000000000000" pitchFamily="65" charset="-120"/>
                <a:ea typeface="標楷體" panose="03000509000000000000" pitchFamily="65" charset="-120"/>
              </a:rPr>
              <a:t>經費報支注意事項 </a:t>
            </a:r>
          </a:p>
        </p:txBody>
      </p:sp>
      <p:sp>
        <p:nvSpPr>
          <p:cNvPr id="3" name="內容版面配置區 2"/>
          <p:cNvSpPr>
            <a:spLocks noGrp="1"/>
          </p:cNvSpPr>
          <p:nvPr>
            <p:ph sz="quarter" idx="13"/>
          </p:nvPr>
        </p:nvSpPr>
        <p:spPr>
          <a:xfrm>
            <a:off x="703937" y="1493765"/>
            <a:ext cx="8163838" cy="4318520"/>
          </a:xfrm>
          <a:prstGeom prst="rect">
            <a:avLst/>
          </a:prstGeom>
        </p:spPr>
        <p:txBody>
          <a:bodyPr>
            <a:normAutofit/>
          </a:bodyPr>
          <a:lstStyle/>
          <a:p>
            <a:pPr marL="82296" indent="0">
              <a:lnSpc>
                <a:spcPct val="150000"/>
              </a:lnSpc>
              <a:spcBef>
                <a:spcPts val="0"/>
              </a:spcBef>
              <a:buNone/>
            </a:pPr>
            <a:r>
              <a:rPr lang="zh-TW" altLang="en-US" sz="3200" dirty="0"/>
              <a:t>各機關員工申請支付款項，應本誠信原則對所提出之支出憑證之支付事實真實性負責，不實者應負相關責任。</a:t>
            </a:r>
            <a:endParaRPr lang="en-US" altLang="zh-TW" sz="3200" dirty="0"/>
          </a:p>
          <a:p>
            <a:pPr marL="82296" indent="0">
              <a:lnSpc>
                <a:spcPct val="150000"/>
              </a:lnSpc>
              <a:spcBef>
                <a:spcPts val="0"/>
              </a:spcBef>
              <a:buNone/>
            </a:pPr>
            <a:r>
              <a:rPr lang="zh-TW" altLang="en-US" sz="2800" dirty="0"/>
              <a:t>（行政院訂頒「政府支出憑證處理要點」第</a:t>
            </a:r>
            <a:r>
              <a:rPr lang="en-US" altLang="zh-TW" sz="2800" dirty="0"/>
              <a:t>3</a:t>
            </a:r>
            <a:r>
              <a:rPr lang="zh-TW" altLang="en-US" sz="2800" dirty="0"/>
              <a:t>點）</a:t>
            </a:r>
            <a:endParaRPr lang="zh-TW" altLang="en-US" sz="2800" spc="300" dirty="0"/>
          </a:p>
        </p:txBody>
      </p:sp>
      <p:sp>
        <p:nvSpPr>
          <p:cNvPr id="4" name="投影片編號版面配置區 3"/>
          <p:cNvSpPr>
            <a:spLocks noGrp="1"/>
          </p:cNvSpPr>
          <p:nvPr>
            <p:ph type="sldNum" sz="quarter" idx="12"/>
          </p:nvPr>
        </p:nvSpPr>
        <p:spPr/>
        <p:txBody>
          <a:bodyPr>
            <a:normAutofit fontScale="92500" lnSpcReduction="20000"/>
          </a:bodyPr>
          <a:lstStyle/>
          <a:p>
            <a:fld id="{D792AFF5-CA9F-4BC7-AA95-34135222CC5E}" type="slidenum">
              <a:rPr lang="zh-TW" altLang="en-US" smtClean="0"/>
              <a:pPr/>
              <a:t>10</a:t>
            </a:fld>
            <a:endParaRPr lang="zh-TW" altLang="en-US"/>
          </a:p>
        </p:txBody>
      </p:sp>
    </p:spTree>
    <p:extLst>
      <p:ext uri="{BB962C8B-B14F-4D97-AF65-F5344CB8AC3E}">
        <p14:creationId xmlns:p14="http://schemas.microsoft.com/office/powerpoint/2010/main" val="184928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11</a:t>
            </a:fld>
            <a:endParaRPr lang="zh-TW" altLang="en-US"/>
          </a:p>
        </p:txBody>
      </p:sp>
      <p:sp>
        <p:nvSpPr>
          <p:cNvPr id="5" name="標題 1"/>
          <p:cNvSpPr>
            <a:spLocks noGrp="1"/>
          </p:cNvSpPr>
          <p:nvPr>
            <p:ph type="title"/>
          </p:nvPr>
        </p:nvSpPr>
        <p:spPr>
          <a:xfrm>
            <a:off x="276225" y="435600"/>
            <a:ext cx="8591550" cy="1066801"/>
          </a:xfrm>
        </p:spPr>
        <p:txBody>
          <a:bodyPr>
            <a:normAutofit/>
          </a:bodyPr>
          <a:lstStyle/>
          <a:p>
            <a:pPr marL="82296" indent="0" algn="ctr"/>
            <a:r>
              <a:rPr lang="zh-TW" altLang="en-US" sz="4400" b="1" dirty="0">
                <a:latin typeface="+mj-ea"/>
              </a:rPr>
              <a:t>統一發票應記明下列事項（</a:t>
            </a:r>
            <a:r>
              <a:rPr lang="en-US" altLang="zh-TW" sz="4400" b="1" dirty="0">
                <a:latin typeface="+mj-ea"/>
              </a:rPr>
              <a:t>1/2</a:t>
            </a:r>
            <a:r>
              <a:rPr lang="zh-TW" altLang="en-US" sz="4400" b="1" dirty="0">
                <a:latin typeface="+mj-ea"/>
              </a:rPr>
              <a:t>） </a:t>
            </a:r>
            <a:endParaRPr lang="zh-TW" altLang="en-US" sz="4400" dirty="0">
              <a:latin typeface="+mj-ea"/>
            </a:endParaRPr>
          </a:p>
        </p:txBody>
      </p:sp>
      <p:sp>
        <p:nvSpPr>
          <p:cNvPr id="6" name="內容版面配置區 2"/>
          <p:cNvSpPr>
            <a:spLocks noGrp="1"/>
          </p:cNvSpPr>
          <p:nvPr>
            <p:ph sz="quarter" idx="13"/>
          </p:nvPr>
        </p:nvSpPr>
        <p:spPr>
          <a:xfrm>
            <a:off x="490081" y="1700808"/>
            <a:ext cx="8163838" cy="4752528"/>
          </a:xfrm>
          <a:prstGeom prst="rect">
            <a:avLst/>
          </a:prstGeom>
        </p:spPr>
        <p:txBody>
          <a:bodyPr>
            <a:normAutofit fontScale="25000" lnSpcReduction="20000"/>
          </a:bodyPr>
          <a:lstStyle/>
          <a:p>
            <a:pPr marL="360000" indent="-280800">
              <a:lnSpc>
                <a:spcPts val="3300"/>
              </a:lnSpc>
              <a:spcBef>
                <a:spcPts val="0"/>
              </a:spcBef>
              <a:buNone/>
            </a:pPr>
            <a:r>
              <a:rPr lang="en-US" altLang="zh-TW" sz="9600" dirty="0">
                <a:latin typeface="標楷體" panose="03000509000000000000" pitchFamily="65" charset="-120"/>
                <a:ea typeface="標楷體" panose="03000509000000000000" pitchFamily="65" charset="-120"/>
              </a:rPr>
              <a:t>1.</a:t>
            </a:r>
            <a:r>
              <a:rPr lang="zh-TW" altLang="en-US" sz="8000" dirty="0">
                <a:latin typeface="標楷體" panose="03000509000000000000" pitchFamily="65" charset="-120"/>
                <a:ea typeface="標楷體" panose="03000509000000000000" pitchFamily="65" charset="-120"/>
              </a:rPr>
              <a:t>買受人：「</a:t>
            </a:r>
            <a:r>
              <a:rPr lang="zh-TW" altLang="en-US" sz="8000" dirty="0">
                <a:solidFill>
                  <a:srgbClr val="FF0000"/>
                </a:solidFill>
                <a:latin typeface="標楷體" panose="03000509000000000000" pitchFamily="65" charset="-120"/>
                <a:ea typeface="標楷體" panose="03000509000000000000" pitchFamily="65" charset="-120"/>
              </a:rPr>
              <a:t>國立臺中科技大學</a:t>
            </a:r>
            <a:r>
              <a:rPr lang="en-US" altLang="zh-TW" sz="8000" dirty="0">
                <a:latin typeface="標楷體" panose="03000509000000000000" pitchFamily="65" charset="-120"/>
                <a:ea typeface="標楷體" panose="03000509000000000000" pitchFamily="65" charset="-120"/>
              </a:rPr>
              <a:t>) </a:t>
            </a:r>
            <a:r>
              <a:rPr lang="zh-TW" altLang="en-US" sz="8000" dirty="0">
                <a:latin typeface="標楷體" panose="03000509000000000000" pitchFamily="65" charset="-120"/>
                <a:ea typeface="標楷體" panose="03000509000000000000" pitchFamily="65" charset="-120"/>
              </a:rPr>
              <a:t>」</a:t>
            </a:r>
            <a:r>
              <a:rPr lang="en-US" altLang="zh-TW" sz="8000" dirty="0">
                <a:latin typeface="標楷體" panose="03000509000000000000" pitchFamily="65" charset="-120"/>
                <a:ea typeface="標楷體" panose="03000509000000000000" pitchFamily="65" charset="-120"/>
              </a:rPr>
              <a:t>(</a:t>
            </a:r>
            <a:r>
              <a:rPr lang="zh-TW" altLang="en-US" sz="8000" dirty="0">
                <a:latin typeface="標楷體" panose="03000509000000000000" pitchFamily="65" charset="-120"/>
                <a:ea typeface="標楷體" panose="03000509000000000000" pitchFamily="65" charset="-120"/>
              </a:rPr>
              <a:t>統一編號</a:t>
            </a:r>
            <a:r>
              <a:rPr lang="en-US" altLang="zh-TW" sz="8000" dirty="0">
                <a:latin typeface="標楷體" panose="03000509000000000000" pitchFamily="65" charset="-120"/>
                <a:ea typeface="標楷體" panose="03000509000000000000" pitchFamily="65" charset="-120"/>
              </a:rPr>
              <a:t>:52010606</a:t>
            </a:r>
            <a:r>
              <a:rPr lang="zh-TW" altLang="en-US" sz="8000" dirty="0">
                <a:latin typeface="標楷體" panose="03000509000000000000" pitchFamily="65" charset="-120"/>
                <a:ea typeface="標楷體" panose="03000509000000000000" pitchFamily="65" charset="-120"/>
              </a:rPr>
              <a:t>，公告於本室網站首頁</a:t>
            </a:r>
            <a:r>
              <a:rPr lang="en-US" altLang="zh-TW" sz="8000" dirty="0">
                <a:latin typeface="標楷體" panose="03000509000000000000" pitchFamily="65" charset="-120"/>
                <a:ea typeface="標楷體" panose="03000509000000000000" pitchFamily="65" charset="-120"/>
              </a:rPr>
              <a:t>)</a:t>
            </a:r>
            <a:r>
              <a:rPr lang="zh-TW" altLang="en-US" sz="8000" dirty="0">
                <a:latin typeface="標楷體" panose="03000509000000000000" pitchFamily="65" charset="-120"/>
                <a:ea typeface="標楷體" panose="03000509000000000000" pitchFamily="65" charset="-120"/>
              </a:rPr>
              <a:t>。 </a:t>
            </a:r>
          </a:p>
          <a:p>
            <a:pPr marL="360363" indent="-279400">
              <a:lnSpc>
                <a:spcPts val="3300"/>
              </a:lnSpc>
              <a:spcBef>
                <a:spcPts val="0"/>
              </a:spcBef>
              <a:buNone/>
            </a:pPr>
            <a:r>
              <a:rPr lang="en-US" altLang="zh-TW" sz="8000" dirty="0">
                <a:latin typeface="標楷體" panose="03000509000000000000" pitchFamily="65" charset="-120"/>
                <a:ea typeface="標楷體" panose="03000509000000000000" pitchFamily="65" charset="-120"/>
              </a:rPr>
              <a:t>2.</a:t>
            </a:r>
            <a:r>
              <a:rPr lang="zh-TW" altLang="en-US" sz="8000" dirty="0">
                <a:latin typeface="標楷體" panose="03000509000000000000" pitchFamily="65" charset="-120"/>
                <a:ea typeface="標楷體" panose="03000509000000000000" pitchFamily="65" charset="-120"/>
              </a:rPr>
              <a:t>開立日期、品名及數量、單價及總價。總計金額應以大寫書寫，</a:t>
            </a:r>
            <a:r>
              <a:rPr lang="zh-TW" altLang="en-US" sz="8000" dirty="0"/>
              <a:t>但採用機器作業或各機關衡酌有相關佐證資料可證明所列金額之正確性者，不在此限。</a:t>
            </a:r>
            <a:r>
              <a:rPr lang="zh-TW" altLang="en-US" sz="8000" dirty="0">
                <a:latin typeface="標楷體" panose="03000509000000000000" pitchFamily="65" charset="-120"/>
                <a:ea typeface="標楷體" panose="03000509000000000000" pitchFamily="65" charset="-120"/>
              </a:rPr>
              <a:t>前列各項如記載不明，應通知補正，不能補正者，應由經手人詳細註明，並簽名證明之。品名僅列代號者，應由經手人加註品名並簽名證明；必要時，應註明廠牌或規格。品名及數量、單價及總價，如以其他相關清單佐證者，得免逐項填記。</a:t>
            </a:r>
            <a:endParaRPr lang="en-US" altLang="zh-TW" sz="8000" dirty="0">
              <a:latin typeface="標楷體" panose="03000509000000000000" pitchFamily="65" charset="-120"/>
              <a:ea typeface="標楷體" panose="03000509000000000000" pitchFamily="65" charset="-120"/>
            </a:endParaRPr>
          </a:p>
          <a:p>
            <a:pPr marL="360000" indent="-280800">
              <a:lnSpc>
                <a:spcPts val="3300"/>
              </a:lnSpc>
              <a:spcBef>
                <a:spcPts val="0"/>
              </a:spcBef>
              <a:buNone/>
            </a:pPr>
            <a:r>
              <a:rPr lang="en-US" altLang="zh-TW" sz="8000" dirty="0">
                <a:latin typeface="標楷體" panose="03000509000000000000" pitchFamily="65" charset="-120"/>
                <a:ea typeface="標楷體" panose="03000509000000000000" pitchFamily="65" charset="-120"/>
              </a:rPr>
              <a:t>3.</a:t>
            </a:r>
            <a:r>
              <a:rPr lang="zh-TW" altLang="en-US" sz="8000" dirty="0">
                <a:solidFill>
                  <a:srgbClr val="FF0000"/>
                </a:solidFill>
                <a:latin typeface="標楷體" panose="03000509000000000000" pitchFamily="65" charset="-120"/>
                <a:ea typeface="標楷體" panose="03000509000000000000" pitchFamily="65" charset="-120"/>
              </a:rPr>
              <a:t>透過網路下載列印之支出憑證，除電子發票證明聯無須簽名外，其餘均須由經手人簽名。</a:t>
            </a:r>
            <a:endParaRPr lang="zh-TW" altLang="en-US" sz="8000" dirty="0"/>
          </a:p>
        </p:txBody>
      </p:sp>
    </p:spTree>
    <p:extLst>
      <p:ext uri="{BB962C8B-B14F-4D97-AF65-F5344CB8AC3E}">
        <p14:creationId xmlns:p14="http://schemas.microsoft.com/office/powerpoint/2010/main" val="257639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12</a:t>
            </a:fld>
            <a:endParaRPr lang="zh-TW" altLang="en-US"/>
          </a:p>
        </p:txBody>
      </p:sp>
      <p:sp>
        <p:nvSpPr>
          <p:cNvPr id="5" name="標題 1"/>
          <p:cNvSpPr>
            <a:spLocks noGrp="1"/>
          </p:cNvSpPr>
          <p:nvPr>
            <p:ph type="title"/>
          </p:nvPr>
        </p:nvSpPr>
        <p:spPr>
          <a:xfrm>
            <a:off x="276225" y="435600"/>
            <a:ext cx="8591550" cy="1066801"/>
          </a:xfrm>
        </p:spPr>
        <p:txBody>
          <a:bodyPr>
            <a:normAutofit/>
          </a:bodyPr>
          <a:lstStyle/>
          <a:p>
            <a:r>
              <a:rPr lang="zh-TW" altLang="en-US" sz="4400" b="1" dirty="0">
                <a:latin typeface="+mj-ea"/>
              </a:rPr>
              <a:t>統一發票應記明下列事項（</a:t>
            </a:r>
            <a:r>
              <a:rPr lang="en-US" altLang="zh-TW" sz="4400" b="1" dirty="0">
                <a:latin typeface="+mj-ea"/>
              </a:rPr>
              <a:t>2/2</a:t>
            </a:r>
            <a:r>
              <a:rPr lang="zh-TW" altLang="en-US" sz="4400" b="1" dirty="0">
                <a:latin typeface="+mj-ea"/>
              </a:rPr>
              <a:t>） </a:t>
            </a:r>
            <a:endParaRPr lang="zh-TW" altLang="en-US" sz="4400" dirty="0"/>
          </a:p>
        </p:txBody>
      </p:sp>
      <p:sp>
        <p:nvSpPr>
          <p:cNvPr id="6" name="內容版面配置區 3"/>
          <p:cNvSpPr>
            <a:spLocks noGrp="1"/>
          </p:cNvSpPr>
          <p:nvPr>
            <p:ph sz="quarter" idx="13"/>
          </p:nvPr>
        </p:nvSpPr>
        <p:spPr>
          <a:xfrm>
            <a:off x="490081" y="1990800"/>
            <a:ext cx="8163838" cy="4318520"/>
          </a:xfrm>
          <a:prstGeom prst="rect">
            <a:avLst/>
          </a:prstGeom>
        </p:spPr>
        <p:txBody>
          <a:bodyPr>
            <a:normAutofit/>
          </a:bodyPr>
          <a:lstStyle/>
          <a:p>
            <a:pPr marL="360363" indent="-360363">
              <a:lnSpc>
                <a:spcPct val="120000"/>
              </a:lnSpc>
              <a:spcBef>
                <a:spcPts val="0"/>
              </a:spcBef>
              <a:buNone/>
            </a:pPr>
            <a:r>
              <a:rPr lang="en-US" altLang="zh-TW" sz="2400" dirty="0">
                <a:latin typeface="標楷體" panose="03000509000000000000" pitchFamily="65" charset="-120"/>
                <a:ea typeface="標楷體" panose="03000509000000000000" pitchFamily="65" charset="-120"/>
              </a:rPr>
              <a:t>4.</a:t>
            </a:r>
            <a:r>
              <a:rPr lang="zh-TW" altLang="zh-TW" sz="2400" dirty="0">
                <a:solidFill>
                  <a:srgbClr val="333333"/>
                </a:solidFill>
                <a:latin typeface="標楷體" panose="03000509000000000000" pitchFamily="65" charset="-120"/>
                <a:ea typeface="標楷體" panose="03000509000000000000" pitchFamily="65" charset="-120"/>
              </a:rPr>
              <a:t>統一發票書寫錯誤者，</a:t>
            </a:r>
            <a:r>
              <a:rPr lang="zh-TW" altLang="en-US" sz="2400" dirty="0">
                <a:solidFill>
                  <a:srgbClr val="333333"/>
                </a:solidFill>
                <a:latin typeface="標楷體" panose="03000509000000000000" pitchFamily="65" charset="-120"/>
                <a:ea typeface="標楷體" panose="03000509000000000000" pitchFamily="65" charset="-120"/>
              </a:rPr>
              <a:t>應</a:t>
            </a:r>
            <a:r>
              <a:rPr lang="zh-TW" altLang="zh-TW" sz="2400" dirty="0">
                <a:solidFill>
                  <a:srgbClr val="333333"/>
                </a:solidFill>
                <a:latin typeface="標楷體" panose="03000509000000000000" pitchFamily="65" charset="-120"/>
                <a:ea typeface="標楷體" panose="03000509000000000000" pitchFamily="65" charset="-120"/>
              </a:rPr>
              <a:t>依統一發票使用辦法</a:t>
            </a:r>
            <a:r>
              <a:rPr lang="zh-TW" altLang="en-US" sz="2400" dirty="0">
                <a:solidFill>
                  <a:srgbClr val="333333"/>
                </a:solidFill>
                <a:latin typeface="標楷體" panose="03000509000000000000" pitchFamily="65" charset="-120"/>
                <a:ea typeface="標楷體" panose="03000509000000000000" pitchFamily="65" charset="-120"/>
              </a:rPr>
              <a:t>規定另行開立。</a:t>
            </a:r>
            <a:endParaRPr lang="en-US" altLang="zh-TW" sz="2400" dirty="0">
              <a:solidFill>
                <a:srgbClr val="333333"/>
              </a:solidFill>
              <a:latin typeface="標楷體" panose="03000509000000000000" pitchFamily="65" charset="-120"/>
              <a:ea typeface="標楷體" panose="03000509000000000000" pitchFamily="65" charset="-120"/>
            </a:endParaRPr>
          </a:p>
          <a:p>
            <a:pPr marL="360363" indent="-360363">
              <a:lnSpc>
                <a:spcPct val="120000"/>
              </a:lnSpc>
              <a:spcBef>
                <a:spcPts val="0"/>
              </a:spcBef>
              <a:buNone/>
            </a:pPr>
            <a:r>
              <a:rPr lang="en-US" altLang="zh-TW" sz="2400" dirty="0">
                <a:solidFill>
                  <a:srgbClr val="333333"/>
                </a:solidFill>
                <a:latin typeface="標楷體" panose="03000509000000000000" pitchFamily="65" charset="-120"/>
                <a:ea typeface="標楷體" panose="03000509000000000000" pitchFamily="65" charset="-120"/>
              </a:rPr>
              <a:t>5.</a:t>
            </a:r>
            <a:r>
              <a:rPr lang="zh-TW" altLang="en-US" sz="2400" dirty="0">
                <a:solidFill>
                  <a:srgbClr val="333333"/>
                </a:solidFill>
                <a:latin typeface="標楷體" panose="03000509000000000000" pitchFamily="65" charset="-120"/>
                <a:ea typeface="標楷體" panose="03000509000000000000" pitchFamily="65" charset="-120"/>
              </a:rPr>
              <a:t>支出憑證遺失或供其他用途者，應取得其影本或其他可資證明之文件，由經手人註明無法提出原本之原因，並簽名。因特殊情形不能取得前項影本或其他可資證明之文件者，應由經手人開具支出證明單，書明不能取得原因，並簽名。</a:t>
            </a:r>
            <a:endParaRPr lang="en-US" altLang="zh-TW" sz="2400" dirty="0">
              <a:solidFill>
                <a:srgbClr val="333333"/>
              </a:solidFill>
              <a:latin typeface="標楷體" panose="03000509000000000000" pitchFamily="65" charset="-120"/>
              <a:ea typeface="標楷體" panose="03000509000000000000" pitchFamily="65" charset="-120"/>
            </a:endParaRPr>
          </a:p>
          <a:p>
            <a:pPr marL="360363" indent="-360363">
              <a:lnSpc>
                <a:spcPct val="120000"/>
              </a:lnSpc>
              <a:spcBef>
                <a:spcPts val="0"/>
              </a:spcBef>
              <a:buNone/>
            </a:pPr>
            <a:r>
              <a:rPr lang="en-US" altLang="zh-TW" sz="2400" dirty="0">
                <a:solidFill>
                  <a:srgbClr val="333333"/>
                </a:solidFill>
                <a:latin typeface="標楷體" panose="03000509000000000000" pitchFamily="65" charset="-120"/>
                <a:ea typeface="標楷體" panose="03000509000000000000" pitchFamily="65" charset="-120"/>
              </a:rPr>
              <a:t> </a:t>
            </a:r>
          </a:p>
          <a:p>
            <a:pPr marL="0" indent="0">
              <a:lnSpc>
                <a:spcPct val="120000"/>
              </a:lnSpc>
              <a:spcBef>
                <a:spcPts val="0"/>
              </a:spcBef>
              <a:buNone/>
            </a:pPr>
            <a:endParaRPr lang="en-US" altLang="zh-TW" sz="2400" dirty="0">
              <a:solidFill>
                <a:srgbClr val="333333"/>
              </a:solidFill>
              <a:latin typeface="標楷體" panose="03000509000000000000" pitchFamily="65" charset="-120"/>
              <a:ea typeface="標楷體" panose="03000509000000000000" pitchFamily="65" charset="-120"/>
            </a:endParaRPr>
          </a:p>
          <a:p>
            <a:pPr marL="0" indent="0">
              <a:lnSpc>
                <a:spcPct val="120000"/>
              </a:lnSpc>
              <a:spcBef>
                <a:spcPts val="0"/>
              </a:spcBef>
              <a:buNone/>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459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13</a:t>
            </a:fld>
            <a:endParaRPr lang="zh-TW" altLang="en-US"/>
          </a:p>
        </p:txBody>
      </p:sp>
      <p:sp>
        <p:nvSpPr>
          <p:cNvPr id="5" name="標題 1"/>
          <p:cNvSpPr>
            <a:spLocks noGrp="1"/>
          </p:cNvSpPr>
          <p:nvPr>
            <p:ph type="title"/>
          </p:nvPr>
        </p:nvSpPr>
        <p:spPr>
          <a:xfrm>
            <a:off x="276225" y="435600"/>
            <a:ext cx="8591550" cy="1066801"/>
          </a:xfrm>
        </p:spPr>
        <p:txBody>
          <a:bodyPr>
            <a:normAutofit/>
          </a:bodyPr>
          <a:lstStyle/>
          <a:p>
            <a:pPr marL="342900" lvl="0" indent="-342900" algn="ctr">
              <a:spcBef>
                <a:spcPct val="20000"/>
              </a:spcBef>
            </a:pPr>
            <a:r>
              <a:rPr lang="zh-TW" altLang="en-US" sz="4400" b="1" dirty="0">
                <a:latin typeface="標楷體" panose="03000509000000000000" pitchFamily="65" charset="-120"/>
                <a:ea typeface="標楷體" panose="03000509000000000000" pitchFamily="65" charset="-120"/>
              </a:rPr>
              <a:t>普通收據應記明下列事項</a:t>
            </a:r>
            <a:r>
              <a:rPr lang="zh-TW" altLang="en-US" sz="4400" b="1" u="sng" dirty="0">
                <a:latin typeface="標楷體" panose="03000509000000000000" pitchFamily="65" charset="-120"/>
                <a:ea typeface="標楷體" panose="03000509000000000000" pitchFamily="65" charset="-120"/>
              </a:rPr>
              <a:t> </a:t>
            </a:r>
          </a:p>
        </p:txBody>
      </p:sp>
      <p:sp>
        <p:nvSpPr>
          <p:cNvPr id="6" name="直排文字版面配置區 2"/>
          <p:cNvSpPr>
            <a:spLocks noGrp="1"/>
          </p:cNvSpPr>
          <p:nvPr>
            <p:ph sz="quarter" idx="13"/>
          </p:nvPr>
        </p:nvSpPr>
        <p:spPr>
          <a:xfrm>
            <a:off x="490081" y="1502643"/>
            <a:ext cx="8163838" cy="4318520"/>
          </a:xfrm>
          <a:prstGeom prst="rect">
            <a:avLst/>
          </a:prstGeom>
        </p:spPr>
        <p:txBody>
          <a:bodyPr vert="horz">
            <a:noAutofit/>
          </a:bodyPr>
          <a:lstStyle/>
          <a:p>
            <a:pPr marL="0" lvl="0" indent="0">
              <a:spcBef>
                <a:spcPct val="20000"/>
              </a:spcBef>
              <a:buClr>
                <a:srgbClr val="F0AD00"/>
              </a:buClr>
              <a:buSzPct val="50000"/>
              <a:buNone/>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買受人：「</a:t>
            </a:r>
            <a:r>
              <a:rPr lang="zh-TW" altLang="en-US" sz="2400" dirty="0">
                <a:solidFill>
                  <a:srgbClr val="FF0000"/>
                </a:solidFill>
                <a:latin typeface="標楷體" panose="03000509000000000000" pitchFamily="65" charset="-120"/>
                <a:ea typeface="標楷體" panose="03000509000000000000" pitchFamily="65" charset="-120"/>
              </a:rPr>
              <a:t>國立臺中科技大學</a:t>
            </a:r>
            <a:r>
              <a:rPr lang="zh-TW" altLang="en-US" sz="2400" dirty="0">
                <a:latin typeface="標楷體" panose="03000509000000000000" pitchFamily="65" charset="-120"/>
                <a:ea typeface="標楷體" panose="03000509000000000000" pitchFamily="65" charset="-120"/>
              </a:rPr>
              <a:t>」。 </a:t>
            </a:r>
          </a:p>
          <a:p>
            <a:pPr marL="0" lvl="0" indent="0">
              <a:spcBef>
                <a:spcPct val="20000"/>
              </a:spcBef>
              <a:buClr>
                <a:srgbClr val="F0AD00"/>
              </a:buClr>
              <a:buSzPct val="50000"/>
              <a:buNone/>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開立日期、採購品名及數量、單價及總價及大寫合計</a:t>
            </a:r>
            <a:endParaRPr lang="en-US" altLang="zh-TW" sz="2400" dirty="0">
              <a:latin typeface="標楷體" panose="03000509000000000000" pitchFamily="65" charset="-120"/>
              <a:ea typeface="標楷體" panose="03000509000000000000" pitchFamily="65" charset="-120"/>
            </a:endParaRPr>
          </a:p>
          <a:p>
            <a:pPr marL="360000" lvl="0" indent="-457200">
              <a:spcBef>
                <a:spcPct val="20000"/>
              </a:spcBef>
              <a:buClr>
                <a:srgbClr val="F0AD00"/>
              </a:buClr>
              <a:buSzPct val="50000"/>
              <a:buNone/>
            </a:pPr>
            <a:r>
              <a:rPr lang="zh-TW" altLang="en-US" sz="2400" dirty="0">
                <a:latin typeface="標楷體" panose="03000509000000000000" pitchFamily="65" charset="-120"/>
                <a:ea typeface="標楷體" panose="03000509000000000000" pitchFamily="65" charset="-120"/>
              </a:rPr>
              <a:t>  金額。但採用機器作業或各機關衡酌有相關佐證資料可證明所列金額之正確性者，不在此限。</a:t>
            </a:r>
            <a:endParaRPr lang="en-US" altLang="zh-TW" sz="2400" dirty="0">
              <a:latin typeface="標楷體" panose="03000509000000000000" pitchFamily="65" charset="-120"/>
              <a:ea typeface="標楷體" panose="03000509000000000000" pitchFamily="65" charset="-120"/>
            </a:endParaRPr>
          </a:p>
          <a:p>
            <a:pPr marL="0" lvl="0" indent="0">
              <a:buClr>
                <a:srgbClr val="F0AD00"/>
              </a:buClr>
              <a:buSzPct val="50000"/>
              <a:buNone/>
            </a:pP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rPr>
              <a:t>營利事業統一編號從缺者，若未登記立案，則請書寫</a:t>
            </a:r>
            <a:endParaRPr lang="en-US" altLang="zh-TW" sz="2400" dirty="0">
              <a:latin typeface="標楷體" panose="03000509000000000000" pitchFamily="65" charset="-120"/>
            </a:endParaRPr>
          </a:p>
          <a:p>
            <a:pPr marL="0" indent="0">
              <a:buClr>
                <a:srgbClr val="F0AD00"/>
              </a:buClr>
              <a:buSzPct val="50000"/>
              <a:buNone/>
            </a:pPr>
            <a:r>
              <a:rPr lang="zh-TW" altLang="en-US" sz="2400" dirty="0">
                <a:latin typeface="標楷體" panose="03000509000000000000" pitchFamily="65" charset="-120"/>
              </a:rPr>
              <a:t>　負責人之姓名或名稱、地址及國民身分證字號，並加</a:t>
            </a:r>
            <a:endParaRPr lang="en-US" altLang="zh-TW" sz="2400" dirty="0">
              <a:latin typeface="標楷體" panose="03000509000000000000" pitchFamily="65" charset="-120"/>
            </a:endParaRPr>
          </a:p>
          <a:p>
            <a:pPr marL="0" indent="0">
              <a:buClr>
                <a:srgbClr val="F0AD00"/>
              </a:buClr>
              <a:buSzPct val="50000"/>
              <a:buNone/>
            </a:pPr>
            <a:r>
              <a:rPr lang="zh-TW" altLang="en-US" sz="2400" dirty="0">
                <a:latin typeface="標楷體" panose="03000509000000000000" pitchFamily="65" charset="-120"/>
              </a:rPr>
              <a:t>　會</a:t>
            </a:r>
            <a:r>
              <a:rPr lang="zh-TW" altLang="en-US" sz="2400" dirty="0">
                <a:solidFill>
                  <a:srgbClr val="FF0000"/>
                </a:solidFill>
                <a:latin typeface="標楷體" panose="03000509000000000000" pitchFamily="65" charset="-120"/>
              </a:rPr>
              <a:t>出納組</a:t>
            </a:r>
            <a:r>
              <a:rPr lang="zh-TW" altLang="en-US" sz="2400" dirty="0">
                <a:latin typeface="標楷體" panose="03000509000000000000" pitchFamily="65" charset="-120"/>
              </a:rPr>
              <a:t>併計所得。</a:t>
            </a:r>
            <a:endParaRPr lang="en-US" altLang="zh-TW" sz="2400" dirty="0">
              <a:latin typeface="標楷體" panose="03000509000000000000" pitchFamily="65" charset="-120"/>
            </a:endParaRPr>
          </a:p>
          <a:p>
            <a:pPr marL="0" lvl="0" indent="0">
              <a:buClr>
                <a:srgbClr val="F0AD00"/>
              </a:buClr>
              <a:buSzPct val="50000"/>
              <a:buNone/>
            </a:pPr>
            <a:r>
              <a:rPr lang="en-US" altLang="zh-TW" sz="2400" dirty="0">
                <a:latin typeface="標楷體" panose="03000509000000000000" pitchFamily="65" charset="-120"/>
              </a:rPr>
              <a:t>4.</a:t>
            </a:r>
            <a:r>
              <a:rPr lang="zh-TW" altLang="en-US" sz="2400" dirty="0">
                <a:latin typeface="標楷體" panose="03000509000000000000" pitchFamily="65" charset="-120"/>
              </a:rPr>
              <a:t>大寫金額書寫錯誤，應由原出具者劃線註銷更正，並於</a:t>
            </a:r>
            <a:endParaRPr lang="en-US" altLang="zh-TW" sz="2400" dirty="0">
              <a:latin typeface="標楷體" panose="03000509000000000000" pitchFamily="65" charset="-120"/>
            </a:endParaRPr>
          </a:p>
          <a:p>
            <a:pPr marL="0" lvl="0" indent="0">
              <a:buClr>
                <a:srgbClr val="F0AD00"/>
              </a:buClr>
              <a:buSzPct val="50000"/>
              <a:buNone/>
            </a:pPr>
            <a:r>
              <a:rPr lang="zh-TW" altLang="en-US" sz="2400" dirty="0">
                <a:latin typeface="標楷體" panose="03000509000000000000" pitchFamily="65" charset="-120"/>
              </a:rPr>
              <a:t>  更正處簽名或蓋章證明。</a:t>
            </a:r>
            <a:endParaRPr lang="en-US" altLang="zh-TW" sz="2400" dirty="0">
              <a:latin typeface="標楷體" panose="03000509000000000000" pitchFamily="65" charset="-120"/>
            </a:endParaRPr>
          </a:p>
          <a:p>
            <a:pPr marL="0" indent="0">
              <a:buClr>
                <a:srgbClr val="F0AD00"/>
              </a:buClr>
              <a:buSzPct val="50000"/>
              <a:buNone/>
            </a:pPr>
            <a:endParaRPr lang="en-US" altLang="zh-TW" sz="1100" dirty="0">
              <a:solidFill>
                <a:srgbClr val="333333"/>
              </a:solidFill>
              <a:latin typeface="標楷體" panose="03000509000000000000" pitchFamily="65" charset="-120"/>
            </a:endParaRPr>
          </a:p>
          <a:p>
            <a:pPr marL="0" indent="0">
              <a:buClr>
                <a:srgbClr val="F0AD00"/>
              </a:buClr>
              <a:buSzPct val="50000"/>
              <a:buNone/>
            </a:pPr>
            <a:r>
              <a:rPr lang="en-US" altLang="zh-TW" sz="2000" dirty="0">
                <a:solidFill>
                  <a:srgbClr val="333333"/>
                </a:solidFill>
                <a:latin typeface="標楷體" panose="03000509000000000000" pitchFamily="65" charset="-120"/>
              </a:rPr>
              <a:t>(</a:t>
            </a:r>
            <a:r>
              <a:rPr lang="zh-TW" altLang="en-US" sz="2000" dirty="0">
                <a:latin typeface="標楷體" panose="03000509000000000000" pitchFamily="65" charset="-120"/>
              </a:rPr>
              <a:t>行政院頒訂「政府支出憑證處理要點」第</a:t>
            </a:r>
            <a:r>
              <a:rPr lang="en-US" altLang="zh-TW" sz="2000" dirty="0">
                <a:latin typeface="標楷體" panose="03000509000000000000" pitchFamily="65" charset="-120"/>
              </a:rPr>
              <a:t>5</a:t>
            </a:r>
            <a:r>
              <a:rPr lang="zh-TW" altLang="en-US" sz="2000" dirty="0">
                <a:latin typeface="標楷體" panose="03000509000000000000" pitchFamily="65" charset="-120"/>
              </a:rPr>
              <a:t>、</a:t>
            </a:r>
            <a:r>
              <a:rPr lang="en-US" altLang="zh-TW" sz="2000" dirty="0">
                <a:latin typeface="標楷體" panose="03000509000000000000" pitchFamily="65" charset="-120"/>
              </a:rPr>
              <a:t>12</a:t>
            </a:r>
            <a:r>
              <a:rPr lang="zh-TW" altLang="en-US" sz="2000" dirty="0">
                <a:latin typeface="標楷體" panose="03000509000000000000" pitchFamily="65" charset="-120"/>
              </a:rPr>
              <a:t>、</a:t>
            </a:r>
            <a:r>
              <a:rPr lang="en-US" altLang="zh-TW" sz="2000" dirty="0">
                <a:latin typeface="標楷體" panose="03000509000000000000" pitchFamily="65" charset="-120"/>
              </a:rPr>
              <a:t>13</a:t>
            </a:r>
            <a:r>
              <a:rPr lang="zh-TW" altLang="en-US" sz="2000" dirty="0">
                <a:latin typeface="標楷體" panose="03000509000000000000" pitchFamily="65" charset="-120"/>
              </a:rPr>
              <a:t>及</a:t>
            </a:r>
            <a:r>
              <a:rPr lang="en-US" altLang="zh-TW" sz="2000" dirty="0">
                <a:latin typeface="標楷體" panose="03000509000000000000" pitchFamily="65" charset="-120"/>
              </a:rPr>
              <a:t>15</a:t>
            </a:r>
            <a:r>
              <a:rPr lang="zh-TW" altLang="en-US" sz="2000" dirty="0">
                <a:latin typeface="標楷體" panose="03000509000000000000" pitchFamily="65" charset="-120"/>
              </a:rPr>
              <a:t>點及支出標準及審核作業手冊）。</a:t>
            </a:r>
            <a:endParaRPr lang="en-US" altLang="zh-TW" sz="2000" dirty="0">
              <a:solidFill>
                <a:srgbClr val="333333"/>
              </a:solidFill>
              <a:latin typeface="標楷體" panose="03000509000000000000" pitchFamily="65" charset="-120"/>
            </a:endParaRPr>
          </a:p>
          <a:p>
            <a:pPr marL="0" lvl="0" indent="0">
              <a:buClr>
                <a:srgbClr val="F0AD00"/>
              </a:buClr>
              <a:buSzPct val="50000"/>
              <a:buNone/>
            </a:pPr>
            <a:endParaRPr lang="en-US" altLang="zh-TW" sz="2400" dirty="0">
              <a:latin typeface="標楷體" panose="03000509000000000000" pitchFamily="65" charset="-120"/>
            </a:endParaRPr>
          </a:p>
          <a:p>
            <a:pPr marL="0" lvl="0" indent="0">
              <a:buClr>
                <a:srgbClr val="F0AD00"/>
              </a:buClr>
              <a:buSzPct val="50000"/>
              <a:buNone/>
            </a:pPr>
            <a:r>
              <a:rPr lang="zh-TW" altLang="en-US" sz="2400" dirty="0">
                <a:latin typeface="標楷體" panose="03000509000000000000" pitchFamily="65" charset="-120"/>
              </a:rPr>
              <a:t> </a:t>
            </a:r>
          </a:p>
          <a:p>
            <a:pPr marL="360000" lvl="0" indent="-612000">
              <a:buClr>
                <a:srgbClr val="F0AD00"/>
              </a:buClr>
              <a:buSzPct val="50000"/>
              <a:buNone/>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525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14</a:t>
            </a:fld>
            <a:endParaRPr lang="zh-TW" altLang="en-US"/>
          </a:p>
        </p:txBody>
      </p:sp>
      <p:sp>
        <p:nvSpPr>
          <p:cNvPr id="5" name="標題 1"/>
          <p:cNvSpPr>
            <a:spLocks noGrp="1"/>
          </p:cNvSpPr>
          <p:nvPr>
            <p:ph type="title"/>
          </p:nvPr>
        </p:nvSpPr>
        <p:spPr>
          <a:xfrm>
            <a:off x="276225" y="188640"/>
            <a:ext cx="8591550" cy="1066801"/>
          </a:xfrm>
          <a:noFill/>
        </p:spPr>
        <p:txBody>
          <a:bodyPr>
            <a:noAutofit/>
          </a:bodyPr>
          <a:lstStyle/>
          <a:p>
            <a:r>
              <a:rPr lang="zh-TW" altLang="zh-TW" sz="2800" b="1" kern="100" dirty="0">
                <a:latin typeface="+mj-ea"/>
              </a:rPr>
              <a:t>中央機關公務員工國內出差旅費報支數額表</a:t>
            </a:r>
            <a:r>
              <a:rPr lang="en-US" altLang="zh-TW" sz="2800" b="1" kern="100" dirty="0">
                <a:latin typeface="+mj-ea"/>
              </a:rPr>
              <a:t>(</a:t>
            </a:r>
            <a:r>
              <a:rPr lang="zh-TW" altLang="en-US" sz="2800" b="1" kern="100" dirty="0">
                <a:latin typeface="+mj-ea"/>
              </a:rPr>
              <a:t>節略</a:t>
            </a:r>
            <a:r>
              <a:rPr lang="en-US" altLang="zh-TW" sz="2800" b="1" kern="100" dirty="0">
                <a:latin typeface="+mj-ea"/>
              </a:rPr>
              <a:t>)</a:t>
            </a:r>
            <a:r>
              <a:rPr lang="zh-TW" altLang="en-US" sz="2800" b="1" kern="100" dirty="0">
                <a:latin typeface="+mj-ea"/>
              </a:rPr>
              <a:t> </a:t>
            </a:r>
            <a:endParaRPr lang="zh-TW" altLang="en-US" sz="2800" b="1" dirty="0">
              <a:latin typeface="+mj-ea"/>
            </a:endParaRPr>
          </a:p>
        </p:txBody>
      </p:sp>
      <p:graphicFrame>
        <p:nvGraphicFramePr>
          <p:cNvPr id="8" name="表格 7"/>
          <p:cNvGraphicFramePr>
            <a:graphicFrameLocks noGrp="1"/>
          </p:cNvGraphicFramePr>
          <p:nvPr>
            <p:extLst>
              <p:ext uri="{D42A27DB-BD31-4B8C-83A1-F6EECF244321}">
                <p14:modId xmlns:p14="http://schemas.microsoft.com/office/powerpoint/2010/main" val="1769124295"/>
              </p:ext>
            </p:extLst>
          </p:nvPr>
        </p:nvGraphicFramePr>
        <p:xfrm>
          <a:off x="831850" y="1255441"/>
          <a:ext cx="7480300" cy="4368104"/>
        </p:xfrm>
        <a:graphic>
          <a:graphicData uri="http://schemas.openxmlformats.org/drawingml/2006/table">
            <a:tbl>
              <a:tblPr/>
              <a:tblGrid>
                <a:gridCol w="1472575">
                  <a:extLst>
                    <a:ext uri="{9D8B030D-6E8A-4147-A177-3AD203B41FA5}">
                      <a16:colId xmlns:a16="http://schemas.microsoft.com/office/drawing/2014/main" val="4292752115"/>
                    </a:ext>
                  </a:extLst>
                </a:gridCol>
                <a:gridCol w="6007725">
                  <a:extLst>
                    <a:ext uri="{9D8B030D-6E8A-4147-A177-3AD203B41FA5}">
                      <a16:colId xmlns:a16="http://schemas.microsoft.com/office/drawing/2014/main" val="954528465"/>
                    </a:ext>
                  </a:extLst>
                </a:gridCol>
              </a:tblGrid>
              <a:tr h="361950">
                <a:tc>
                  <a:txBody>
                    <a:bodyPr/>
                    <a:lstStyle/>
                    <a:p>
                      <a:pPr algn="just"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a:t>
                      </a:r>
                    </a:p>
                  </a:txBody>
                  <a:tcPr marL="0" marR="0" marT="0" marB="0" anchor="ctr">
                    <a:lnL>
                      <a:noFill/>
                    </a:lnL>
                    <a:lnR>
                      <a:noFill/>
                    </a:lnR>
                    <a:lnT>
                      <a:noFill/>
                    </a:lnT>
                    <a:lnB w="19050" cap="flat" cmpd="sng" algn="ctr">
                      <a:solidFill>
                        <a:srgbClr val="A5644E"/>
                      </a:solidFill>
                      <a:prstDash val="solid"/>
                      <a:round/>
                      <a:headEnd type="none" w="med" len="med"/>
                      <a:tailEnd type="none" w="med" len="med"/>
                    </a:lnB>
                    <a:solidFill>
                      <a:srgbClr val="EEE0DB"/>
                    </a:solidFill>
                  </a:tcPr>
                </a:tc>
                <a:tc>
                  <a:txBody>
                    <a:bodyPr/>
                    <a:lstStyle/>
                    <a:p>
                      <a:pPr algn="r" rtl="0" fontAlgn="b"/>
                      <a:r>
                        <a:rPr lang="en-US" altLang="zh-TW" sz="2000" b="0" i="0" u="none" strike="noStrike" dirty="0">
                          <a:solidFill>
                            <a:srgbClr val="FF0000"/>
                          </a:solidFill>
                          <a:effectLst/>
                          <a:latin typeface="標楷體" panose="03000509000000000000" pitchFamily="65" charset="-120"/>
                          <a:ea typeface="標楷體" panose="03000509000000000000" pitchFamily="65" charset="-120"/>
                        </a:rPr>
                        <a:t>109</a:t>
                      </a:r>
                      <a:r>
                        <a:rPr lang="zh-TW" altLang="en-US" sz="2000" b="0" i="0" u="none" strike="noStrike" dirty="0">
                          <a:solidFill>
                            <a:srgbClr val="FF0000"/>
                          </a:solidFill>
                          <a:effectLst/>
                          <a:latin typeface="標楷體" panose="03000509000000000000" pitchFamily="65" charset="-120"/>
                          <a:ea typeface="標楷體" panose="03000509000000000000" pitchFamily="65" charset="-120"/>
                        </a:rPr>
                        <a:t>年</a:t>
                      </a:r>
                      <a:r>
                        <a:rPr lang="en-US" altLang="zh-TW" sz="2000" b="0" i="0" u="none" strike="noStrike" dirty="0">
                          <a:solidFill>
                            <a:srgbClr val="FF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FF0000"/>
                          </a:solidFill>
                          <a:effectLst/>
                          <a:latin typeface="標楷體" panose="03000509000000000000" pitchFamily="65" charset="-120"/>
                          <a:ea typeface="標楷體" panose="03000509000000000000" pitchFamily="65" charset="-120"/>
                        </a:rPr>
                        <a:t>月</a:t>
                      </a:r>
                      <a:r>
                        <a:rPr lang="en-US" altLang="zh-TW" sz="2000" b="0" i="0" u="none" strike="noStrike" dirty="0">
                          <a:solidFill>
                            <a:srgbClr val="FF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FF0000"/>
                          </a:solidFill>
                          <a:effectLst/>
                          <a:latin typeface="標楷體" panose="03000509000000000000" pitchFamily="65" charset="-120"/>
                          <a:ea typeface="標楷體" panose="03000509000000000000" pitchFamily="65" charset="-120"/>
                        </a:rPr>
                        <a:t>日生效</a:t>
                      </a:r>
                    </a:p>
                  </a:txBody>
                  <a:tcPr marL="0" marR="0" marT="0" marB="0" anchor="b">
                    <a:lnL>
                      <a:noFill/>
                    </a:lnL>
                    <a:lnR>
                      <a:noFill/>
                    </a:lnR>
                    <a:lnT>
                      <a:noFill/>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1488744811"/>
                  </a:ext>
                </a:extLst>
              </a:tr>
              <a:tr h="314325">
                <a:tc>
                  <a:txBody>
                    <a:bodyPr/>
                    <a:lstStyle/>
                    <a:p>
                      <a:pPr algn="just"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職 務</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a:noFill/>
                    </a:lnB>
                    <a:solidFill>
                      <a:srgbClr val="EEE0DB"/>
                    </a:solidFill>
                  </a:tcPr>
                </a:tc>
                <a:tc rowSpan="4">
                  <a:txBody>
                    <a:bodyPr/>
                    <a:lstStyle/>
                    <a:p>
                      <a:pPr algn="l" rtl="0"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簡任級以下人員 （第十四職等以下，包括約聘（僱）人員、雇員、技工、駕駛及工友） </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234835569"/>
                  </a:ext>
                </a:extLst>
              </a:tr>
              <a:tr h="361950">
                <a:tc>
                  <a:txBody>
                    <a:bodyPr/>
                    <a:lstStyle/>
                    <a:p>
                      <a:pPr algn="just"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等 級</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a:noFill/>
                    </a:lnB>
                    <a:solidFill>
                      <a:srgbClr val="EEE0DB"/>
                    </a:solidFill>
                  </a:tcPr>
                </a:tc>
                <a:tc vMerge="1">
                  <a:txBody>
                    <a:bodyPr/>
                    <a:lstStyle/>
                    <a:p>
                      <a:endParaRPr lang="zh-TW" altLang="en-US"/>
                    </a:p>
                  </a:txBody>
                  <a:tcPr/>
                </a:tc>
                <a:extLst>
                  <a:ext uri="{0D108BD9-81ED-4DB2-BD59-A6C34878D82A}">
                    <a16:rowId xmlns:a16="http://schemas.microsoft.com/office/drawing/2014/main" val="2984275347"/>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zh-TW" altLang="en-US" sz="2000" b="0" i="0" u="none" strike="noStrike" dirty="0">
                          <a:solidFill>
                            <a:srgbClr val="000000"/>
                          </a:solidFill>
                          <a:effectLst/>
                          <a:latin typeface="標楷體" panose="03000509000000000000" pitchFamily="65" charset="-120"/>
                          <a:ea typeface="+mn-ea"/>
                        </a:rPr>
                        <a:t>費 別</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a:noFill/>
                    </a:lnB>
                    <a:solidFill>
                      <a:srgbClr val="EEE0DB"/>
                    </a:solidFill>
                  </a:tcPr>
                </a:tc>
                <a:tc vMerge="1">
                  <a:txBody>
                    <a:bodyPr/>
                    <a:lstStyle/>
                    <a:p>
                      <a:endParaRPr lang="zh-TW" altLang="en-US"/>
                    </a:p>
                  </a:txBody>
                  <a:tcPr/>
                </a:tc>
                <a:extLst>
                  <a:ext uri="{0D108BD9-81ED-4DB2-BD59-A6C34878D82A}">
                    <a16:rowId xmlns:a16="http://schemas.microsoft.com/office/drawing/2014/main" val="1860276243"/>
                  </a:ext>
                </a:extLst>
              </a:tr>
              <a:tr h="200025">
                <a:tc>
                  <a:txBody>
                    <a:bodyPr/>
                    <a:lstStyle/>
                    <a:p>
                      <a:pPr algn="just" rtl="0" fontAlgn="ct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w="19050" cap="flat" cmpd="sng" algn="ctr">
                      <a:solidFill>
                        <a:srgbClr val="A5644E"/>
                      </a:solidFill>
                      <a:prstDash val="solid"/>
                      <a:round/>
                      <a:headEnd type="none" w="med" len="med"/>
                      <a:tailEnd type="none" w="med" len="med"/>
                    </a:lnB>
                    <a:solidFill>
                      <a:srgbClr val="EEE0DB"/>
                    </a:solidFill>
                  </a:tcPr>
                </a:tc>
                <a:tc vMerge="1">
                  <a:txBody>
                    <a:bodyPr/>
                    <a:lstStyle/>
                    <a:p>
                      <a:endParaRPr lang="zh-TW" altLang="en-US"/>
                    </a:p>
                  </a:txBody>
                  <a:tcPr/>
                </a:tc>
                <a:extLst>
                  <a:ext uri="{0D108BD9-81ED-4DB2-BD59-A6C34878D82A}">
                    <a16:rowId xmlns:a16="http://schemas.microsoft.com/office/drawing/2014/main" val="3310594811"/>
                  </a:ext>
                </a:extLst>
              </a:tr>
              <a:tr h="1605854">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交 通 費</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tc>
                  <a:txBody>
                    <a:bodyPr/>
                    <a:lstStyle/>
                    <a:p>
                      <a:pPr algn="l" rtl="0" fontAlgn="t"/>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搭乘飛機、高鐵、座</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艙</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位有分等之船舶者</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乘坐經濟（標準）座（艙、車）位；並均應檢附票根或購票證明文件，覈實報支，但當日往返或使用經費結報系統報支者，無須檢附。其餘交通工具，不分等次，覈實報支。</a:t>
                      </a:r>
                    </a:p>
                  </a:txBody>
                  <a:tcPr marL="0" marR="0" marT="0" marB="0">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848236338"/>
                  </a:ext>
                </a:extLst>
              </a:tr>
              <a:tr h="371475">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住 宿 費</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a:noFill/>
                    </a:lnB>
                    <a:solidFill>
                      <a:srgbClr val="EEE0DB"/>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2,000</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元</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3542645136"/>
                  </a:ext>
                </a:extLst>
              </a:tr>
              <a:tr h="371475">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每日上限</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w="19050" cap="flat" cmpd="sng" algn="ctr">
                      <a:solidFill>
                        <a:srgbClr val="A5644E"/>
                      </a:solidFill>
                      <a:prstDash val="solid"/>
                      <a:round/>
                      <a:headEnd type="none" w="med" len="med"/>
                      <a:tailEnd type="none" w="med" len="med"/>
                    </a:lnB>
                    <a:solidFill>
                      <a:srgbClr val="EEE0DB"/>
                    </a:solidFill>
                  </a:tcPr>
                </a:tc>
                <a:tc>
                  <a:txBody>
                    <a:bodyPr/>
                    <a:lstStyle/>
                    <a:p>
                      <a:pPr algn="ctr"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檢據覈實報支。</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3695567160"/>
                  </a:ext>
                </a:extLst>
              </a:tr>
              <a:tr h="371475">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每日雜費</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400</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元</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3164211039"/>
                  </a:ext>
                </a:extLst>
              </a:tr>
            </a:tbl>
          </a:graphicData>
        </a:graphic>
      </p:graphicFrame>
      <p:cxnSp>
        <p:nvCxnSpPr>
          <p:cNvPr id="4" name="直線接點 3"/>
          <p:cNvCxnSpPr/>
          <p:nvPr/>
        </p:nvCxnSpPr>
        <p:spPr>
          <a:xfrm>
            <a:off x="831850" y="1628800"/>
            <a:ext cx="1435894" cy="1224136"/>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8006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15</a:t>
            </a:fld>
            <a:endParaRPr lang="zh-TW" altLang="en-US"/>
          </a:p>
        </p:txBody>
      </p:sp>
      <p:sp>
        <p:nvSpPr>
          <p:cNvPr id="5" name="標題 1"/>
          <p:cNvSpPr>
            <a:spLocks noGrp="1"/>
          </p:cNvSpPr>
          <p:nvPr>
            <p:ph type="title"/>
          </p:nvPr>
        </p:nvSpPr>
        <p:spPr>
          <a:xfrm>
            <a:off x="323528" y="188640"/>
            <a:ext cx="8591550" cy="1066801"/>
          </a:xfrm>
        </p:spPr>
        <p:txBody>
          <a:bodyPr>
            <a:noAutofit/>
          </a:bodyPr>
          <a:lstStyle/>
          <a:p>
            <a:pPr algn="ctr"/>
            <a:r>
              <a:rPr lang="zh-TW" altLang="en-US" sz="4000" b="1" dirty="0">
                <a:solidFill>
                  <a:schemeClr val="accent2">
                    <a:lumMod val="50000"/>
                  </a:schemeClr>
                </a:solidFill>
                <a:latin typeface="標楷體" panose="03000509000000000000" pitchFamily="65" charset="-120"/>
                <a:ea typeface="標楷體" panose="03000509000000000000" pitchFamily="65" charset="-120"/>
              </a:rPr>
              <a:t>個人給與</a:t>
            </a:r>
            <a:r>
              <a:rPr lang="en-US" altLang="zh-TW" sz="4000" b="1" dirty="0">
                <a:solidFill>
                  <a:schemeClr val="accent2">
                    <a:lumMod val="50000"/>
                  </a:schemeClr>
                </a:solidFill>
                <a:latin typeface="標楷體" panose="03000509000000000000" pitchFamily="65" charset="-120"/>
                <a:ea typeface="標楷體" panose="03000509000000000000" pitchFamily="65" charset="-120"/>
              </a:rPr>
              <a:t>-</a:t>
            </a:r>
            <a:r>
              <a:rPr lang="zh-TW" altLang="en-US" sz="4000" b="1" dirty="0">
                <a:solidFill>
                  <a:schemeClr val="accent2">
                    <a:lumMod val="50000"/>
                  </a:schemeClr>
                </a:solidFill>
                <a:latin typeface="標楷體" panose="03000509000000000000" pitchFamily="65" charset="-120"/>
                <a:ea typeface="標楷體" panose="03000509000000000000" pitchFamily="65" charset="-120"/>
              </a:rPr>
              <a:t>講座鐘點發給標準</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(107</a:t>
            </a:r>
            <a:r>
              <a:rPr lang="zh-TW" altLang="en-US" sz="1000" b="1" dirty="0">
                <a:solidFill>
                  <a:schemeClr val="accent2">
                    <a:lumMod val="50000"/>
                  </a:schemeClr>
                </a:solidFill>
                <a:latin typeface="標楷體" panose="03000509000000000000" pitchFamily="65" charset="-120"/>
                <a:ea typeface="標楷體" panose="03000509000000000000" pitchFamily="65" charset="-120"/>
              </a:rPr>
              <a:t>年</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2</a:t>
            </a:r>
            <a:r>
              <a:rPr lang="zh-TW" altLang="en-US" sz="1000" b="1" dirty="0">
                <a:solidFill>
                  <a:schemeClr val="accent2">
                    <a:lumMod val="50000"/>
                  </a:schemeClr>
                </a:solidFill>
                <a:latin typeface="標楷體" panose="03000509000000000000" pitchFamily="65" charset="-120"/>
                <a:ea typeface="標楷體" panose="03000509000000000000" pitchFamily="65" charset="-120"/>
              </a:rPr>
              <a:t>月</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1</a:t>
            </a:r>
            <a:r>
              <a:rPr lang="zh-TW" altLang="en-US" sz="1000" b="1" dirty="0">
                <a:solidFill>
                  <a:schemeClr val="accent2">
                    <a:lumMod val="50000"/>
                  </a:schemeClr>
                </a:solidFill>
                <a:latin typeface="標楷體" panose="03000509000000000000" pitchFamily="65" charset="-120"/>
                <a:ea typeface="標楷體" panose="03000509000000000000" pitchFamily="65" charset="-120"/>
              </a:rPr>
              <a:t>日生效</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a:t>
            </a:r>
            <a:endParaRPr lang="zh-TW" altLang="en-US" sz="1000" b="1" dirty="0">
              <a:solidFill>
                <a:schemeClr val="accent2">
                  <a:lumMod val="50000"/>
                </a:schemeClr>
              </a:solidFill>
              <a:latin typeface="標楷體" panose="03000509000000000000" pitchFamily="65" charset="-120"/>
              <a:ea typeface="標楷體" panose="03000509000000000000" pitchFamily="65" charset="-120"/>
            </a:endParaRPr>
          </a:p>
        </p:txBody>
      </p:sp>
      <p:graphicFrame>
        <p:nvGraphicFramePr>
          <p:cNvPr id="6" name="內容版面配置區 7"/>
          <p:cNvGraphicFramePr>
            <a:graphicFrameLocks noGrp="1"/>
          </p:cNvGraphicFramePr>
          <p:nvPr>
            <p:ph sz="quarter" idx="13"/>
            <p:extLst>
              <p:ext uri="{D42A27DB-BD31-4B8C-83A1-F6EECF244321}">
                <p14:modId xmlns:p14="http://schemas.microsoft.com/office/powerpoint/2010/main" val="3193344032"/>
              </p:ext>
            </p:extLst>
          </p:nvPr>
        </p:nvGraphicFramePr>
        <p:xfrm>
          <a:off x="491079" y="1412776"/>
          <a:ext cx="8161843" cy="4993429"/>
        </p:xfrm>
        <a:graphic>
          <a:graphicData uri="http://schemas.openxmlformats.org/drawingml/2006/table">
            <a:tbl>
              <a:tblPr>
                <a:effectLst>
                  <a:outerShdw blurRad="203200" dist="127000" dir="2400000" algn="l" rotWithShape="0">
                    <a:prstClr val="black">
                      <a:alpha val="40000"/>
                    </a:prstClr>
                  </a:outerShdw>
                </a:effectLst>
                <a:tableStyleId>{0505E3EF-67EA-436B-97B2-0124C06EBD24}</a:tableStyleId>
              </a:tblPr>
              <a:tblGrid>
                <a:gridCol w="621009">
                  <a:extLst>
                    <a:ext uri="{9D8B030D-6E8A-4147-A177-3AD203B41FA5}">
                      <a16:colId xmlns:a16="http://schemas.microsoft.com/office/drawing/2014/main" val="20000"/>
                    </a:ext>
                  </a:extLst>
                </a:gridCol>
                <a:gridCol w="709726">
                  <a:extLst>
                    <a:ext uri="{9D8B030D-6E8A-4147-A177-3AD203B41FA5}">
                      <a16:colId xmlns:a16="http://schemas.microsoft.com/office/drawing/2014/main" val="20001"/>
                    </a:ext>
                  </a:extLst>
                </a:gridCol>
                <a:gridCol w="709726">
                  <a:extLst>
                    <a:ext uri="{9D8B030D-6E8A-4147-A177-3AD203B41FA5}">
                      <a16:colId xmlns:a16="http://schemas.microsoft.com/office/drawing/2014/main" val="20002"/>
                    </a:ext>
                  </a:extLst>
                </a:gridCol>
                <a:gridCol w="941753">
                  <a:extLst>
                    <a:ext uri="{9D8B030D-6E8A-4147-A177-3AD203B41FA5}">
                      <a16:colId xmlns:a16="http://schemas.microsoft.com/office/drawing/2014/main" val="20003"/>
                    </a:ext>
                  </a:extLst>
                </a:gridCol>
                <a:gridCol w="1648064">
                  <a:extLst>
                    <a:ext uri="{9D8B030D-6E8A-4147-A177-3AD203B41FA5}">
                      <a16:colId xmlns:a16="http://schemas.microsoft.com/office/drawing/2014/main" val="20004"/>
                    </a:ext>
                  </a:extLst>
                </a:gridCol>
                <a:gridCol w="627834">
                  <a:extLst>
                    <a:ext uri="{9D8B030D-6E8A-4147-A177-3AD203B41FA5}">
                      <a16:colId xmlns:a16="http://schemas.microsoft.com/office/drawing/2014/main" val="20005"/>
                    </a:ext>
                  </a:extLst>
                </a:gridCol>
                <a:gridCol w="1217398">
                  <a:extLst>
                    <a:ext uri="{9D8B030D-6E8A-4147-A177-3AD203B41FA5}">
                      <a16:colId xmlns:a16="http://schemas.microsoft.com/office/drawing/2014/main" val="20006"/>
                    </a:ext>
                  </a:extLst>
                </a:gridCol>
                <a:gridCol w="1686333">
                  <a:extLst>
                    <a:ext uri="{9D8B030D-6E8A-4147-A177-3AD203B41FA5}">
                      <a16:colId xmlns:a16="http://schemas.microsoft.com/office/drawing/2014/main" val="20007"/>
                    </a:ext>
                  </a:extLst>
                </a:gridCol>
              </a:tblGrid>
              <a:tr h="418809">
                <a:tc gridSpan="5">
                  <a:txBody>
                    <a:bodyPr/>
                    <a:lstStyle/>
                    <a:p>
                      <a:pPr algn="ctr" eaLnBrk="0" hangingPunct="0">
                        <a:lnSpc>
                          <a:spcPct val="100000"/>
                        </a:lnSpc>
                        <a:spcBef>
                          <a:spcPts val="600"/>
                        </a:spcBef>
                        <a:spcAft>
                          <a:spcPts val="600"/>
                        </a:spcAft>
                      </a:pPr>
                      <a:r>
                        <a:rPr lang="zh-TW" sz="1800" kern="100" dirty="0">
                          <a:effectLst/>
                          <a:latin typeface="標楷體" panose="03000509000000000000" pitchFamily="65" charset="-120"/>
                          <a:ea typeface="標楷體" panose="03000509000000000000" pitchFamily="65" charset="-120"/>
                        </a:rPr>
                        <a:t>區</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分</a:t>
                      </a: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altLang="en-US" sz="1800" kern="100" dirty="0">
                          <a:effectLst/>
                          <a:latin typeface="標楷體" panose="03000509000000000000" pitchFamily="65" charset="-120"/>
                          <a:ea typeface="標楷體" panose="03000509000000000000" pitchFamily="65" charset="-120"/>
                        </a:rPr>
                        <a:t>支給上限</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a:txBody>
                    <a:bodyPr/>
                    <a:lstStyle/>
                    <a:p>
                      <a:pP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備</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註</a:t>
                      </a:r>
                    </a:p>
                  </a:txBody>
                  <a:tcPr marL="17751" marR="17751" marT="0" marB="0" anchor="ctr"/>
                </a:tc>
                <a:extLst>
                  <a:ext uri="{0D108BD9-81ED-4DB2-BD59-A6C34878D82A}">
                    <a16:rowId xmlns:a16="http://schemas.microsoft.com/office/drawing/2014/main" val="10000"/>
                  </a:ext>
                </a:extLst>
              </a:tr>
              <a:tr h="805327">
                <a:tc rowSpan="4">
                  <a:txBody>
                    <a:bodyPr/>
                    <a:lstStyle/>
                    <a:p>
                      <a:pPr marL="71755" marR="71755"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授課講座</a:t>
                      </a:r>
                    </a:p>
                  </a:txBody>
                  <a:tcPr marL="17751" marR="17751" marT="0" marB="0" anchor="ctr"/>
                </a:tc>
                <a:tc rowSpan="3">
                  <a:txBody>
                    <a:bodyPr/>
                    <a:lstStyle/>
                    <a:p>
                      <a:pPr marL="71755" marR="71755"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外聘</a:t>
                      </a:r>
                    </a:p>
                  </a:txBody>
                  <a:tcPr marL="17751" marR="17751" marT="0" marB="0" anchor="ctr"/>
                </a:tc>
                <a:tc gridSpan="3">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國外</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專家學者</a:t>
                      </a:r>
                      <a:r>
                        <a:rPr lang="zh-TW" sz="1800" kern="100" dirty="0">
                          <a:effectLst/>
                          <a:latin typeface="標楷體" panose="03000509000000000000" pitchFamily="65" charset="-120"/>
                          <a:ea typeface="標楷體" panose="03000509000000000000" pitchFamily="65" charset="-120"/>
                        </a:rPr>
                        <a:t>聘請</a:t>
                      </a:r>
                    </a:p>
                  </a:txBody>
                  <a:tcPr marL="17751" marR="17751" marT="0" marB="0" anchor="ct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altLang="en-US" sz="1800" kern="1200" dirty="0">
                          <a:solidFill>
                            <a:schemeClr val="dk1"/>
                          </a:solidFill>
                          <a:effectLst/>
                          <a:latin typeface="標楷體" panose="03000509000000000000" pitchFamily="65" charset="-120"/>
                          <a:ea typeface="標楷體" panose="03000509000000000000" pitchFamily="65" charset="-120"/>
                          <a:cs typeface="+mn-cs"/>
                        </a:rPr>
                        <a:t>主辦機關</a:t>
                      </a:r>
                      <a:endParaRPr lang="en-US" altLang="zh-TW" sz="1800" kern="1200" dirty="0">
                        <a:solidFill>
                          <a:schemeClr val="dk1"/>
                        </a:solidFill>
                        <a:effectLst/>
                        <a:latin typeface="標楷體" panose="03000509000000000000" pitchFamily="65" charset="-120"/>
                        <a:ea typeface="標楷體" panose="03000509000000000000" pitchFamily="65" charset="-120"/>
                        <a:cs typeface="+mn-cs"/>
                      </a:endParaRPr>
                    </a:p>
                    <a:p>
                      <a:pPr algn="ctr" eaLnBrk="0" hangingPunct="0">
                        <a:lnSpc>
                          <a:spcPts val="1800"/>
                        </a:lnSpc>
                        <a:spcAft>
                          <a:spcPts val="0"/>
                        </a:spcAft>
                      </a:pP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自行訂定</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a:txBody>
                    <a:bodyPr/>
                    <a:lstStyle/>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主辦機關衡酌國外專家學者國</a:t>
                      </a:r>
                      <a:endParaRPr lang="en-US" altLang="zh-TW" sz="900" kern="1200" dirty="0">
                        <a:solidFill>
                          <a:schemeClr val="dk1"/>
                        </a:solidFill>
                        <a:effectLst/>
                        <a:latin typeface="標楷體" panose="03000509000000000000" pitchFamily="65" charset="-120"/>
                        <a:ea typeface="標楷體" panose="03000509000000000000" pitchFamily="65" charset="-120"/>
                        <a:cs typeface="+mn-cs"/>
                      </a:endParaRPr>
                    </a:p>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際聲譽、學術地位、課程內容</a:t>
                      </a:r>
                      <a:endParaRPr lang="en-US" altLang="zh-TW" sz="900" kern="1200" dirty="0">
                        <a:solidFill>
                          <a:schemeClr val="dk1"/>
                        </a:solidFill>
                        <a:effectLst/>
                        <a:latin typeface="標楷體" panose="03000509000000000000" pitchFamily="65" charset="-120"/>
                        <a:ea typeface="標楷體" panose="03000509000000000000" pitchFamily="65" charset="-120"/>
                        <a:cs typeface="+mn-cs"/>
                      </a:endParaRPr>
                    </a:p>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及延聘難易程度等相關條件自</a:t>
                      </a:r>
                      <a:endParaRPr lang="en-US" altLang="zh-TW" sz="900" kern="1200" dirty="0">
                        <a:solidFill>
                          <a:schemeClr val="dk1"/>
                        </a:solidFill>
                        <a:effectLst/>
                        <a:latin typeface="標楷體" panose="03000509000000000000" pitchFamily="65" charset="-120"/>
                        <a:ea typeface="標楷體" panose="03000509000000000000" pitchFamily="65" charset="-120"/>
                        <a:cs typeface="+mn-cs"/>
                      </a:endParaRPr>
                    </a:p>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行訂定</a:t>
                      </a:r>
                      <a:r>
                        <a:rPr lang="zh-TW" altLang="en-US" sz="900" kern="1200" dirty="0">
                          <a:solidFill>
                            <a:schemeClr val="dk1"/>
                          </a:solidFill>
                          <a:effectLst/>
                          <a:latin typeface="標楷體" panose="03000509000000000000" pitchFamily="65" charset="-120"/>
                          <a:ea typeface="標楷體" panose="03000509000000000000" pitchFamily="65" charset="-120"/>
                          <a:cs typeface="+mn-cs"/>
                        </a:rPr>
                        <a:t>。</a:t>
                      </a:r>
                      <a:endParaRPr lang="zh-TW" sz="900" b="1" kern="100" dirty="0">
                        <a:effectLst/>
                        <a:latin typeface="標楷體" panose="03000509000000000000" pitchFamily="65" charset="-120"/>
                        <a:ea typeface="標楷體" panose="03000509000000000000" pitchFamily="65" charset="-120"/>
                      </a:endParaRPr>
                    </a:p>
                  </a:txBody>
                  <a:tcPr marL="17751" marR="17751" marT="0" marB="0" anchor="ctr"/>
                </a:tc>
                <a:extLst>
                  <a:ext uri="{0D108BD9-81ED-4DB2-BD59-A6C34878D82A}">
                    <a16:rowId xmlns:a16="http://schemas.microsoft.com/office/drawing/2014/main" val="10001"/>
                  </a:ext>
                </a:extLst>
              </a:tr>
              <a:tr h="352756">
                <a:tc vMerge="1">
                  <a:txBody>
                    <a:bodyPr/>
                    <a:lstStyle/>
                    <a:p>
                      <a:endParaRPr lang="zh-TW" altLang="en-US"/>
                    </a:p>
                  </a:txBody>
                  <a:tcPr/>
                </a:tc>
                <a:tc vMerge="1">
                  <a:txBody>
                    <a:bodyPr/>
                    <a:lstStyle/>
                    <a:p>
                      <a:endParaRPr lang="zh-TW" altLang="en-US"/>
                    </a:p>
                  </a:txBody>
                  <a:tcPr/>
                </a:tc>
                <a:tc rowSpan="2">
                  <a:txBody>
                    <a:bodyPr/>
                    <a:lstStyle/>
                    <a:p>
                      <a:pPr marL="71755" marR="71755"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國內</a:t>
                      </a:r>
                      <a:endParaRPr lang="en-US" altLang="zh-TW" sz="1800" kern="100" dirty="0">
                        <a:effectLst/>
                        <a:latin typeface="標楷體" panose="03000509000000000000" pitchFamily="65" charset="-120"/>
                        <a:ea typeface="標楷體" panose="03000509000000000000" pitchFamily="65" charset="-120"/>
                      </a:endParaRPr>
                    </a:p>
                    <a:p>
                      <a:pPr marL="71755" marR="71755"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聘請</a:t>
                      </a:r>
                    </a:p>
                  </a:txBody>
                  <a:tcPr marL="17751" marR="17751" marT="0" marB="0" anchor="ctr"/>
                </a:tc>
                <a:tc gridSpan="2">
                  <a:txBody>
                    <a:bodyPr/>
                    <a:lstStyle/>
                    <a:p>
                      <a:pPr algn="ctr" eaLnBrk="0" hangingPunct="0">
                        <a:lnSpc>
                          <a:spcPts val="1800"/>
                        </a:lnSpc>
                        <a:spcAft>
                          <a:spcPts val="0"/>
                        </a:spcAft>
                      </a:pPr>
                      <a:r>
                        <a:rPr lang="en-US" altLang="zh-TW"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專家學者</a:t>
                      </a:r>
                    </a:p>
                  </a:txBody>
                  <a:tcPr marL="17751" marR="17751" marT="0" marB="0" anchor="ctr"/>
                </a:tc>
                <a:tc hMerge="1">
                  <a:txBody>
                    <a:bodyPr/>
                    <a:lstStyle/>
                    <a:p>
                      <a:endParaRPr lang="zh-TW" altLang="en-US"/>
                    </a:p>
                  </a:txBody>
                  <a:tcPr/>
                </a:tc>
                <a:tc gridSpan="2">
                  <a:txBody>
                    <a:bodyPr/>
                    <a:lstStyle/>
                    <a:p>
                      <a:pPr algn="ctr" eaLnBrk="0" hangingPunct="0">
                        <a:lnSpc>
                          <a:spcPts val="1800"/>
                        </a:lnSpc>
                        <a:spcAft>
                          <a:spcPts val="0"/>
                        </a:spcAft>
                      </a:pPr>
                      <a:r>
                        <a:rPr lang="en-US" altLang="zh-TW" sz="1800" kern="100" dirty="0">
                          <a:effectLst/>
                          <a:latin typeface="標楷體" panose="03000509000000000000" pitchFamily="65" charset="-120"/>
                          <a:ea typeface="標楷體" panose="03000509000000000000" pitchFamily="65" charset="-120"/>
                        </a:rPr>
                        <a:t>2,0</a:t>
                      </a:r>
                      <a:r>
                        <a:rPr lang="en-US" sz="1800" kern="100" dirty="0">
                          <a:effectLst/>
                          <a:latin typeface="標楷體" panose="03000509000000000000" pitchFamily="65" charset="-120"/>
                          <a:ea typeface="標楷體" panose="03000509000000000000" pitchFamily="65" charset="-120"/>
                        </a:rPr>
                        <a:t>00</a:t>
                      </a:r>
                      <a:r>
                        <a:rPr lang="zh-TW" altLang="en-US" sz="1800" kern="100" dirty="0">
                          <a:effectLst/>
                          <a:latin typeface="標楷體" panose="03000509000000000000" pitchFamily="65" charset="-120"/>
                          <a:ea typeface="標楷體" panose="03000509000000000000" pitchFamily="65" charset="-120"/>
                        </a:rPr>
                        <a:t>元</a:t>
                      </a:r>
                      <a:r>
                        <a:rPr lang="en-US" altLang="zh-TW" sz="1800" kern="100" dirty="0">
                          <a:effectLst/>
                          <a:latin typeface="標楷體" panose="03000509000000000000" pitchFamily="65" charset="-120"/>
                          <a:ea typeface="標楷體" panose="03000509000000000000" pitchFamily="65" charset="-120"/>
                        </a:rPr>
                        <a:t>/</a:t>
                      </a:r>
                      <a:r>
                        <a:rPr lang="zh-TW" altLang="en-US" sz="1800" kern="100" dirty="0">
                          <a:effectLst/>
                          <a:latin typeface="標楷體" panose="03000509000000000000" pitchFamily="65" charset="-120"/>
                          <a:ea typeface="標楷體" panose="03000509000000000000" pitchFamily="65" charset="-120"/>
                        </a:rPr>
                        <a:t>節</a:t>
                      </a:r>
                      <a:endParaRPr lang="zh-TW" alt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rowSpan="4">
                  <a:txBody>
                    <a:bodyPr/>
                    <a:lstStyle/>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授課時間每節</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為五十分鐘，</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其連續上課二</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節者為九十分</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鐘，未滿者減</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半支給。</a:t>
                      </a:r>
                    </a:p>
                  </a:txBody>
                  <a:tcPr marL="17751" marR="17751" marT="0" marB="0" anchor="ctr"/>
                </a:tc>
                <a:extLst>
                  <a:ext uri="{0D108BD9-81ED-4DB2-BD59-A6C34878D82A}">
                    <a16:rowId xmlns:a16="http://schemas.microsoft.com/office/drawing/2014/main" val="10002"/>
                  </a:ext>
                </a:extLst>
              </a:tr>
              <a:tr h="4704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eaLnBrk="0" hangingPunct="0">
                        <a:lnSpc>
                          <a:spcPts val="1800"/>
                        </a:lnSpc>
                        <a:spcAft>
                          <a:spcPts val="0"/>
                        </a:spcAft>
                      </a:pPr>
                      <a:r>
                        <a:rPr lang="zh-TW" sz="1400" kern="100" dirty="0">
                          <a:effectLst/>
                          <a:latin typeface="標楷體" panose="03000509000000000000" pitchFamily="65" charset="-120"/>
                          <a:ea typeface="標楷體" panose="03000509000000000000" pitchFamily="65" charset="-120"/>
                        </a:rPr>
                        <a:t>與主辦或訓練機關</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構</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學校有隸屬關係之機關</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構</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學校人員</a:t>
                      </a:r>
                    </a:p>
                  </a:txBody>
                  <a:tcPr marL="17751" marR="17751" marT="0" marB="0" anchor="ctr"/>
                </a:tc>
                <a:tc hMerge="1">
                  <a:txBody>
                    <a:bodyPr/>
                    <a:lstStyle/>
                    <a:p>
                      <a:endParaRPr lang="zh-TW" altLang="en-US"/>
                    </a:p>
                  </a:txBody>
                  <a:tcPr/>
                </a:tc>
                <a:tc gridSpan="2">
                  <a:txBody>
                    <a:bodyPr/>
                    <a:lstStyle/>
                    <a:p>
                      <a:pPr marL="0" marR="0" indent="0" algn="ctr" defTabSz="914400" rtl="0" eaLnBrk="0" fontAlgn="auto" latinLnBrk="0" hangingPunct="0">
                        <a:lnSpc>
                          <a:spcPts val="1800"/>
                        </a:lnSpc>
                        <a:spcBef>
                          <a:spcPts val="0"/>
                        </a:spcBef>
                        <a:spcAft>
                          <a:spcPts val="0"/>
                        </a:spcAft>
                        <a:buClrTx/>
                        <a:buSzTx/>
                        <a:buFontTx/>
                        <a:buNone/>
                        <a:tabLst/>
                        <a:defRPr/>
                      </a:pPr>
                      <a:r>
                        <a:rPr lang="en-US" sz="1800" kern="100" dirty="0">
                          <a:effectLst/>
                          <a:latin typeface="標楷體" panose="03000509000000000000" pitchFamily="65" charset="-120"/>
                          <a:ea typeface="標楷體" panose="03000509000000000000" pitchFamily="65" charset="-120"/>
                        </a:rPr>
                        <a:t>1,</a:t>
                      </a:r>
                      <a:r>
                        <a:rPr lang="en-US" altLang="zh-TW" sz="1800" kern="100" dirty="0">
                          <a:effectLst/>
                          <a:latin typeface="標楷體" panose="03000509000000000000" pitchFamily="65" charset="-120"/>
                          <a:ea typeface="標楷體" panose="03000509000000000000" pitchFamily="65" charset="-120"/>
                        </a:rPr>
                        <a:t>5</a:t>
                      </a:r>
                      <a:r>
                        <a:rPr lang="en-US" sz="1800" kern="100" dirty="0">
                          <a:effectLst/>
                          <a:latin typeface="標楷體" panose="03000509000000000000" pitchFamily="65" charset="-120"/>
                          <a:ea typeface="標楷體" panose="03000509000000000000" pitchFamily="65" charset="-120"/>
                        </a:rPr>
                        <a:t>00</a:t>
                      </a:r>
                      <a:r>
                        <a:rPr lang="zh-TW" altLang="en-US" sz="1800" kern="100" dirty="0">
                          <a:effectLst/>
                          <a:latin typeface="標楷體" panose="03000509000000000000" pitchFamily="65" charset="-120"/>
                          <a:ea typeface="標楷體" panose="03000509000000000000" pitchFamily="65" charset="-120"/>
                        </a:rPr>
                        <a:t>元</a:t>
                      </a:r>
                      <a:r>
                        <a:rPr lang="en-US" altLang="zh-TW" sz="1800" kern="100" dirty="0">
                          <a:effectLst/>
                          <a:latin typeface="標楷體" panose="03000509000000000000" pitchFamily="65" charset="-120"/>
                          <a:ea typeface="標楷體" panose="03000509000000000000" pitchFamily="65" charset="-120"/>
                        </a:rPr>
                        <a:t>/</a:t>
                      </a:r>
                      <a:r>
                        <a:rPr lang="zh-TW" altLang="en-US" sz="1800" kern="10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3657">
                <a:tc vMerge="1">
                  <a:txBody>
                    <a:bodyPr/>
                    <a:lstStyle/>
                    <a:p>
                      <a:endParaRPr lang="zh-TW" altLang="en-US"/>
                    </a:p>
                  </a:txBody>
                  <a:tcPr/>
                </a:tc>
                <a:tc>
                  <a:txBody>
                    <a:bodyPr/>
                    <a:lstStyle/>
                    <a:p>
                      <a:pPr marL="71755" marR="71755"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內聘</a:t>
                      </a:r>
                    </a:p>
                  </a:txBody>
                  <a:tcPr marL="17751" marR="17751" marT="0" marB="0" anchor="ctr"/>
                </a:tc>
                <a:tc gridSpan="3">
                  <a:txBody>
                    <a:bodyPr/>
                    <a:lstStyle/>
                    <a:p>
                      <a:pP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主辦或訓練機關</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構</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學校人員</a:t>
                      </a:r>
                    </a:p>
                  </a:txBody>
                  <a:tcPr marL="17751" marR="17751" marT="0" marB="0" anchor="ctr"/>
                </a:tc>
                <a:tc hMerge="1">
                  <a:txBody>
                    <a:bodyPr/>
                    <a:lstStyle/>
                    <a:p>
                      <a:endParaRPr lang="zh-TW" altLang="en-US"/>
                    </a:p>
                  </a:txBody>
                  <a:tcPr/>
                </a:tc>
                <a:tc hMerge="1">
                  <a:txBody>
                    <a:bodyPr/>
                    <a:lstStyle/>
                    <a:p>
                      <a:endParaRPr lang="zh-TW" altLang="en-US"/>
                    </a:p>
                  </a:txBody>
                  <a:tcPr/>
                </a:tc>
                <a:tc gridSpan="2">
                  <a:txBody>
                    <a:bodyPr/>
                    <a:lstStyle/>
                    <a:p>
                      <a:pPr marL="0" marR="0" indent="0" algn="ctr" defTabSz="914400" rtl="0" eaLnBrk="0" fontAlgn="auto" latinLnBrk="0" hangingPunct="0">
                        <a:lnSpc>
                          <a:spcPts val="1800"/>
                        </a:lnSpc>
                        <a:spcBef>
                          <a:spcPts val="0"/>
                        </a:spcBef>
                        <a:spcAft>
                          <a:spcPts val="0"/>
                        </a:spcAft>
                        <a:buClrTx/>
                        <a:buSzTx/>
                        <a:buFontTx/>
                        <a:buNone/>
                        <a:tabLst/>
                        <a:defRPr/>
                      </a:pPr>
                      <a:r>
                        <a:rPr lang="en-US" altLang="zh-TW" sz="1800" kern="100" dirty="0">
                          <a:effectLst/>
                          <a:latin typeface="標楷體" panose="03000509000000000000" pitchFamily="65" charset="-120"/>
                          <a:ea typeface="標楷體" panose="03000509000000000000" pitchFamily="65" charset="-120"/>
                        </a:rPr>
                        <a:t>1,0</a:t>
                      </a:r>
                      <a:r>
                        <a:rPr lang="en-US" sz="1800" kern="100" dirty="0">
                          <a:effectLst/>
                          <a:latin typeface="標楷體" panose="03000509000000000000" pitchFamily="65" charset="-120"/>
                          <a:ea typeface="標楷體" panose="03000509000000000000" pitchFamily="65" charset="-120"/>
                        </a:rPr>
                        <a:t>00</a:t>
                      </a:r>
                      <a:r>
                        <a:rPr lang="zh-TW" altLang="en-US" sz="1800" kern="100" dirty="0">
                          <a:effectLst/>
                          <a:latin typeface="標楷體" panose="03000509000000000000" pitchFamily="65" charset="-120"/>
                          <a:ea typeface="標楷體" panose="03000509000000000000" pitchFamily="65" charset="-120"/>
                        </a:rPr>
                        <a:t>元</a:t>
                      </a:r>
                      <a:r>
                        <a:rPr lang="en-US" altLang="zh-TW" sz="1800" kern="100" dirty="0">
                          <a:effectLst/>
                          <a:latin typeface="標楷體" panose="03000509000000000000" pitchFamily="65" charset="-120"/>
                          <a:ea typeface="標楷體" panose="03000509000000000000" pitchFamily="65" charset="-120"/>
                        </a:rPr>
                        <a:t>/</a:t>
                      </a:r>
                      <a:r>
                        <a:rPr lang="zh-TW" altLang="en-US" sz="1800" kern="10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864096">
                <a:tc>
                  <a:txBody>
                    <a:bodyPr/>
                    <a:lstStyle/>
                    <a:p>
                      <a:pPr marL="71755" marR="71755" algn="ctr" eaLnBrk="0" hangingPunct="0">
                        <a:lnSpc>
                          <a:spcPts val="1800"/>
                        </a:lnSpc>
                        <a:spcAft>
                          <a:spcPts val="0"/>
                        </a:spcAft>
                      </a:pPr>
                      <a:r>
                        <a:rPr lang="zh-TW" sz="1600" kern="100" dirty="0">
                          <a:effectLst/>
                          <a:latin typeface="標楷體" panose="03000509000000000000" pitchFamily="65" charset="-120"/>
                          <a:ea typeface="標楷體" panose="03000509000000000000" pitchFamily="65" charset="-120"/>
                        </a:rPr>
                        <a:t>講座助理</a:t>
                      </a:r>
                    </a:p>
                  </a:txBody>
                  <a:tcPr marL="17751" marR="17751" marT="0" marB="0" anchor="ctr"/>
                </a:tc>
                <a:tc gridSpan="4">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協助教學並實際授課人員</a:t>
                      </a: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按同一課程講座鐘點費</a:t>
                      </a:r>
                      <a:r>
                        <a:rPr lang="en-US" sz="1800" kern="100" dirty="0">
                          <a:effectLst/>
                          <a:latin typeface="標楷體" panose="03000509000000000000" pitchFamily="65" charset="-120"/>
                          <a:ea typeface="標楷體" panose="03000509000000000000" pitchFamily="65" charset="-120"/>
                        </a:rPr>
                        <a:t>1/2</a:t>
                      </a:r>
                      <a:r>
                        <a:rPr lang="zh-TW" sz="1800" kern="100" dirty="0">
                          <a:effectLst/>
                          <a:latin typeface="標楷體" panose="03000509000000000000" pitchFamily="65" charset="-120"/>
                          <a:ea typeface="標楷體" panose="03000509000000000000" pitchFamily="65" charset="-120"/>
                        </a:rPr>
                        <a:t>支給</a:t>
                      </a:r>
                    </a:p>
                  </a:txBody>
                  <a:tcPr marL="17751" marR="17751"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355136">
                <a:tc gridSpan="8">
                  <a:txBody>
                    <a:bodyPr/>
                    <a:lstStyle/>
                    <a:p>
                      <a:pPr algn="ctr" eaLnBrk="0" hangingPunct="0">
                        <a:lnSpc>
                          <a:spcPts val="1800"/>
                        </a:lnSpc>
                        <a:spcAft>
                          <a:spcPts val="0"/>
                        </a:spcAft>
                      </a:pPr>
                      <a:r>
                        <a:rPr lang="en-US" sz="1800" kern="0" dirty="0">
                          <a:effectLst/>
                          <a:latin typeface="標楷體" panose="03000509000000000000" pitchFamily="65" charset="-120"/>
                          <a:ea typeface="標楷體" panose="03000509000000000000" pitchFamily="65" charset="-120"/>
                        </a:rPr>
                        <a:t> </a:t>
                      </a:r>
                      <a:r>
                        <a:rPr lang="zh-TW" sz="1800" kern="0" dirty="0">
                          <a:effectLst/>
                          <a:latin typeface="標楷體" panose="03000509000000000000" pitchFamily="65" charset="-120"/>
                          <a:ea typeface="標楷體" panose="03000509000000000000" pitchFamily="65" charset="-120"/>
                        </a:rPr>
                        <a:t>教育部補助或委辦計畫標準表</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290258">
                <a:tc gridSpan="4">
                  <a:txBody>
                    <a:bodyPr/>
                    <a:lstStyle/>
                    <a:p>
                      <a:pPr algn="ctr" eaLnBrk="0" hangingPunct="0">
                        <a:lnSpc>
                          <a:spcPts val="1800"/>
                        </a:lnSpc>
                        <a:spcAft>
                          <a:spcPts val="0"/>
                        </a:spcAft>
                      </a:pPr>
                      <a:r>
                        <a:rPr lang="zh-TW" altLang="en-US" sz="1800" kern="100" dirty="0">
                          <a:effectLst/>
                          <a:latin typeface="標楷體" panose="03000509000000000000" pitchFamily="65" charset="-120"/>
                          <a:ea typeface="標楷體" panose="03000509000000000000" pitchFamily="65" charset="-120"/>
                        </a:rPr>
                        <a:t>區分</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補助計畫</a:t>
                      </a:r>
                    </a:p>
                  </a:txBody>
                  <a:tcPr marL="17751" marR="17751" marT="0" marB="0" anchor="ctr"/>
                </a:tc>
                <a:tc hMerge="1">
                  <a:txBody>
                    <a:bodyPr/>
                    <a:lstStyle/>
                    <a:p>
                      <a:pPr eaLnBrk="0" hangingPunct="0">
                        <a:lnSpc>
                          <a:spcPts val="1800"/>
                        </a:lnSpc>
                        <a:spcAft>
                          <a:spcPts val="0"/>
                        </a:spcAft>
                      </a:pPr>
                      <a:endParaRPr lang="zh-TW" sz="1800" kern="100" dirty="0">
                        <a:effectLst/>
                        <a:latin typeface="標楷體" panose="03000509000000000000" pitchFamily="65" charset="-120"/>
                        <a:ea typeface="標楷體" panose="03000509000000000000" pitchFamily="65" charset="-120"/>
                      </a:endParaRPr>
                    </a:p>
                  </a:txBody>
                  <a:tcPr marL="16287" marR="16287" marT="0" marB="0" anchor="ctr"/>
                </a:tc>
                <a:tc gridSpan="2">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委辦計畫</a:t>
                      </a:r>
                    </a:p>
                  </a:txBody>
                  <a:tcPr marL="17751" marR="17751" marT="0" marB="0" anchor="ctr"/>
                </a:tc>
                <a:tc hMerge="1">
                  <a:txBody>
                    <a:bodyPr/>
                    <a:lstStyle/>
                    <a:p>
                      <a:pPr eaLnBrk="0" hangingPunct="0">
                        <a:lnSpc>
                          <a:spcPts val="1800"/>
                        </a:lnSpc>
                        <a:spcAft>
                          <a:spcPts val="0"/>
                        </a:spcAft>
                      </a:pPr>
                      <a:endParaRPr lang="zh-TW" sz="1400" kern="100" dirty="0">
                        <a:effectLst/>
                        <a:latin typeface="標楷體" panose="03000509000000000000" pitchFamily="65" charset="-120"/>
                        <a:ea typeface="標楷體" panose="03000509000000000000" pitchFamily="65" charset="-120"/>
                      </a:endParaRPr>
                    </a:p>
                  </a:txBody>
                  <a:tcPr marL="16287" marR="162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4452">
                <a:tc gridSpan="4">
                  <a:txBody>
                    <a:bodyPr/>
                    <a:lstStyle/>
                    <a:p>
                      <a:pPr algn="ctr" eaLnBrk="0" hangingPunct="0">
                        <a:lnSpc>
                          <a:spcPts val="1800"/>
                        </a:lnSpc>
                        <a:spcAft>
                          <a:spcPts val="0"/>
                        </a:spcAft>
                      </a:pPr>
                      <a:r>
                        <a:rPr lang="zh-TW" sz="1800" kern="0" dirty="0">
                          <a:effectLst/>
                          <a:latin typeface="標楷體" panose="03000509000000000000" pitchFamily="65" charset="-120"/>
                          <a:ea typeface="標楷體" panose="03000509000000000000" pitchFamily="65" charset="-120"/>
                        </a:rPr>
                        <a:t>校內人員</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en-US" altLang="zh-TW" sz="1800" kern="0" dirty="0">
                          <a:effectLst/>
                          <a:latin typeface="標楷體" panose="03000509000000000000" pitchFamily="65" charset="-120"/>
                          <a:ea typeface="標楷體" panose="03000509000000000000" pitchFamily="65" charset="-120"/>
                        </a:rPr>
                        <a:t>1,000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eaLnBrk="0" hangingPunct="0">
                        <a:lnSpc>
                          <a:spcPts val="1800"/>
                        </a:lnSpc>
                        <a:spcAft>
                          <a:spcPts val="0"/>
                        </a:spcAft>
                      </a:pPr>
                      <a:endParaRPr lang="zh-TW" sz="1800" kern="100" dirty="0">
                        <a:effectLst/>
                        <a:latin typeface="標楷體" panose="03000509000000000000" pitchFamily="65" charset="-120"/>
                        <a:ea typeface="標楷體" panose="03000509000000000000" pitchFamily="65" charset="-120"/>
                      </a:endParaRPr>
                    </a:p>
                  </a:txBody>
                  <a:tcPr marL="16287" marR="16287" marT="0" marB="0" anchor="ctr"/>
                </a:tc>
                <a:tc gridSpan="2">
                  <a:txBody>
                    <a:bodyPr/>
                    <a:lstStyle/>
                    <a:p>
                      <a:pPr>
                        <a:spcAft>
                          <a:spcPts val="0"/>
                        </a:spcAft>
                      </a:pPr>
                      <a:r>
                        <a:rPr lang="en-US" altLang="zh-TW" sz="1800" kern="0" dirty="0">
                          <a:effectLst/>
                          <a:latin typeface="標楷體" panose="03000509000000000000" pitchFamily="65" charset="-120"/>
                          <a:ea typeface="標楷體" panose="03000509000000000000" pitchFamily="65" charset="-120"/>
                        </a:rPr>
                        <a:t>1,000</a:t>
                      </a:r>
                      <a:r>
                        <a:rPr lang="zh-TW" sz="1800" kern="0" dirty="0">
                          <a:effectLst/>
                          <a:latin typeface="標楷體" panose="03000509000000000000" pitchFamily="65" charset="-120"/>
                          <a:ea typeface="標楷體" panose="03000509000000000000" pitchFamily="65" charset="-120"/>
                        </a:rPr>
                        <a:t>元</a:t>
                      </a:r>
                      <a:r>
                        <a:rPr lang="en-US" altLang="zh-TW" sz="1800" kern="0" dirty="0">
                          <a:effectLst/>
                          <a:latin typeface="標楷體" panose="03000509000000000000" pitchFamily="65" charset="-120"/>
                          <a:ea typeface="標楷體" panose="03000509000000000000" pitchFamily="65" charset="-120"/>
                        </a:rPr>
                        <a:t>/</a:t>
                      </a:r>
                      <a:r>
                        <a:rPr lang="zh-TW" altLang="zh-TW" sz="1800" kern="0" dirty="0">
                          <a:effectLst/>
                          <a:latin typeface="標楷體" panose="03000509000000000000" pitchFamily="65" charset="-120"/>
                          <a:ea typeface="標楷體" panose="03000509000000000000" pitchFamily="65" charset="-120"/>
                        </a:rPr>
                        <a:t>節</a:t>
                      </a:r>
                      <a:r>
                        <a:rPr lang="zh-TW" altLang="en-US" sz="1800" kern="0" dirty="0">
                          <a:effectLst/>
                          <a:latin typeface="標楷體" panose="03000509000000000000" pitchFamily="65" charset="-120"/>
                          <a:ea typeface="標楷體" panose="03000509000000000000" pitchFamily="65" charset="-120"/>
                        </a:rPr>
                        <a:t>（教育部人員）</a:t>
                      </a:r>
                      <a:endParaRPr lang="en-US" altLang="zh-TW" sz="1800" kern="0" dirty="0">
                        <a:effectLst/>
                        <a:latin typeface="標楷體" panose="03000509000000000000" pitchFamily="65" charset="-120"/>
                        <a:ea typeface="標楷體" panose="03000509000000000000" pitchFamily="65" charset="-120"/>
                      </a:endParaRPr>
                    </a:p>
                    <a:p>
                      <a:pPr>
                        <a:spcAft>
                          <a:spcPts val="0"/>
                        </a:spcAft>
                      </a:pPr>
                      <a:r>
                        <a:rPr lang="en-US" sz="1800" kern="0" dirty="0">
                          <a:effectLst/>
                          <a:latin typeface="標楷體" panose="03000509000000000000" pitchFamily="65" charset="-120"/>
                          <a:ea typeface="標楷體" panose="03000509000000000000" pitchFamily="65" charset="-120"/>
                        </a:rPr>
                        <a:t>1,</a:t>
                      </a:r>
                      <a:r>
                        <a:rPr lang="en-US" altLang="zh-TW" sz="1800" kern="0" dirty="0">
                          <a:effectLst/>
                          <a:latin typeface="標楷體" panose="03000509000000000000" pitchFamily="65" charset="-120"/>
                          <a:ea typeface="標楷體" panose="03000509000000000000" pitchFamily="65" charset="-120"/>
                        </a:rPr>
                        <a:t>5</a:t>
                      </a:r>
                      <a:r>
                        <a:rPr lang="en-US" sz="1800" kern="0" dirty="0">
                          <a:effectLst/>
                          <a:latin typeface="標楷體" panose="03000509000000000000" pitchFamily="65" charset="-120"/>
                          <a:ea typeface="標楷體" panose="03000509000000000000" pitchFamily="65" charset="-120"/>
                        </a:rPr>
                        <a:t>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r>
                        <a:rPr lang="en-US" sz="1800" kern="0" dirty="0">
                          <a:effectLst/>
                          <a:latin typeface="標楷體" panose="03000509000000000000" pitchFamily="65" charset="-120"/>
                          <a:ea typeface="標楷體" panose="03000509000000000000" pitchFamily="65" charset="-120"/>
                        </a:rPr>
                        <a:t>(</a:t>
                      </a:r>
                      <a:r>
                        <a:rPr lang="zh-TW" altLang="en-US" sz="1800" kern="0" dirty="0">
                          <a:effectLst/>
                          <a:latin typeface="標楷體" panose="03000509000000000000" pitchFamily="65" charset="-120"/>
                          <a:ea typeface="標楷體" panose="03000509000000000000" pitchFamily="65" charset="-120"/>
                        </a:rPr>
                        <a:t>本校</a:t>
                      </a:r>
                      <a:r>
                        <a:rPr lang="zh-TW" sz="1800" kern="0" dirty="0">
                          <a:effectLst/>
                          <a:latin typeface="標楷體" panose="03000509000000000000" pitchFamily="65" charset="-120"/>
                          <a:ea typeface="標楷體" panose="03000509000000000000" pitchFamily="65" charset="-120"/>
                        </a:rPr>
                        <a:t>教師</a:t>
                      </a:r>
                      <a:r>
                        <a:rPr lang="en-US" sz="1800" kern="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a:spcAft>
                          <a:spcPts val="0"/>
                        </a:spcAft>
                      </a:pPr>
                      <a:endParaRPr lang="zh-TW" sz="1400" kern="100" dirty="0">
                        <a:effectLst/>
                        <a:latin typeface="標楷體" panose="03000509000000000000" pitchFamily="65" charset="-120"/>
                        <a:ea typeface="標楷體" panose="03000509000000000000" pitchFamily="65" charset="-120"/>
                      </a:endParaRPr>
                    </a:p>
                  </a:txBody>
                  <a:tcPr marL="16287" marR="162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5238">
                <a:tc gridSpan="4">
                  <a:txBody>
                    <a:bodyPr/>
                    <a:lstStyle/>
                    <a:p>
                      <a:pPr algn="ctr" eaLnBrk="0" hangingPunct="0">
                        <a:lnSpc>
                          <a:spcPts val="1800"/>
                        </a:lnSpc>
                        <a:spcAft>
                          <a:spcPts val="0"/>
                        </a:spcAft>
                      </a:pPr>
                      <a:r>
                        <a:rPr lang="zh-TW" sz="1800" kern="0" dirty="0">
                          <a:effectLst/>
                          <a:latin typeface="標楷體" panose="03000509000000000000" pitchFamily="65" charset="-120"/>
                          <a:ea typeface="標楷體" panose="03000509000000000000" pitchFamily="65" charset="-120"/>
                        </a:rPr>
                        <a:t>校外人員</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en-US" altLang="zh-TW" sz="1800" kern="0" dirty="0">
                          <a:effectLst/>
                          <a:latin typeface="標楷體" panose="03000509000000000000" pitchFamily="65" charset="-120"/>
                          <a:ea typeface="標楷體" panose="03000509000000000000" pitchFamily="65" charset="-120"/>
                        </a:rPr>
                        <a:t>2,0</a:t>
                      </a:r>
                      <a:r>
                        <a:rPr lang="en-US" sz="1800" kern="0" dirty="0">
                          <a:effectLst/>
                          <a:latin typeface="標楷體" panose="03000509000000000000" pitchFamily="65" charset="-120"/>
                          <a:ea typeface="標楷體" panose="03000509000000000000" pitchFamily="65" charset="-120"/>
                        </a:rPr>
                        <a:t>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eaLnBrk="0" hangingPunct="0">
                        <a:lnSpc>
                          <a:spcPts val="1800"/>
                        </a:lnSpc>
                        <a:spcAft>
                          <a:spcPts val="0"/>
                        </a:spcAft>
                      </a:pPr>
                      <a:endParaRPr lang="zh-TW" sz="1800" kern="100" dirty="0">
                        <a:effectLst/>
                        <a:latin typeface="標楷體" panose="03000509000000000000" pitchFamily="65" charset="-120"/>
                        <a:ea typeface="標楷體" panose="03000509000000000000" pitchFamily="65" charset="-120"/>
                      </a:endParaRPr>
                    </a:p>
                  </a:txBody>
                  <a:tcPr marL="16287" marR="16287" marT="0" marB="0" anchor="ctr"/>
                </a:tc>
                <a:tc gridSpan="2">
                  <a:txBody>
                    <a:bodyPr/>
                    <a:lstStyle/>
                    <a:p>
                      <a:pPr eaLnBrk="0" hangingPunct="0">
                        <a:lnSpc>
                          <a:spcPts val="1800"/>
                        </a:lnSpc>
                        <a:spcAft>
                          <a:spcPts val="0"/>
                        </a:spcAft>
                      </a:pPr>
                      <a:r>
                        <a:rPr lang="en-US" altLang="zh-TW" sz="1800" kern="0" dirty="0">
                          <a:effectLst/>
                          <a:latin typeface="標楷體" panose="03000509000000000000" pitchFamily="65" charset="-120"/>
                          <a:ea typeface="標楷體" panose="03000509000000000000" pitchFamily="65" charset="-120"/>
                        </a:rPr>
                        <a:t>2,0</a:t>
                      </a:r>
                      <a:r>
                        <a:rPr lang="en-US" sz="1800" kern="0" dirty="0">
                          <a:effectLst/>
                          <a:latin typeface="標楷體" panose="03000509000000000000" pitchFamily="65" charset="-120"/>
                          <a:ea typeface="標楷體" panose="03000509000000000000" pitchFamily="65" charset="-120"/>
                        </a:rPr>
                        <a:t>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eaLnBrk="0" hangingPunct="0">
                        <a:lnSpc>
                          <a:spcPts val="1800"/>
                        </a:lnSpc>
                        <a:spcAft>
                          <a:spcPts val="0"/>
                        </a:spcAft>
                      </a:pPr>
                      <a:endParaRPr lang="zh-TW" sz="1400" kern="100" dirty="0">
                        <a:effectLst/>
                        <a:latin typeface="標楷體" panose="03000509000000000000" pitchFamily="65" charset="-120"/>
                        <a:ea typeface="標楷體" panose="03000509000000000000" pitchFamily="65" charset="-120"/>
                      </a:endParaRPr>
                    </a:p>
                  </a:txBody>
                  <a:tcPr marL="16287" marR="162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2016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違法核銷經費之態樣（審計部查核意見）</a:t>
            </a:r>
          </a:p>
        </p:txBody>
      </p:sp>
      <p:sp>
        <p:nvSpPr>
          <p:cNvPr id="3" name="內容版面配置區 2"/>
          <p:cNvSpPr>
            <a:spLocks noGrp="1"/>
          </p:cNvSpPr>
          <p:nvPr>
            <p:ph sz="quarter" idx="13"/>
          </p:nvPr>
        </p:nvSpPr>
        <p:spPr>
          <a:xfrm>
            <a:off x="490081" y="1700808"/>
            <a:ext cx="8163838" cy="4318520"/>
          </a:xfrm>
        </p:spPr>
        <p:txBody>
          <a:bodyPr>
            <a:normAutofit/>
          </a:bodyPr>
          <a:lstStyle/>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以已歇業（撤銷營業登記）廠商單據核銷經費。</a:t>
            </a:r>
            <a:endParaRPr lang="en-US" altLang="zh-TW" sz="2400" dirty="0">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單據所載品項、負責人姓名、地址與登載營業資料不符</a:t>
            </a:r>
            <a:r>
              <a:rPr lang="zh-TW" altLang="en-US" sz="2400" dirty="0">
                <a:latin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3.</a:t>
            </a:r>
            <a:r>
              <a:rPr lang="zh-TW" altLang="en-US" sz="2400" dirty="0">
                <a:solidFill>
                  <a:srgbClr val="FF0000"/>
                </a:solidFill>
                <a:latin typeface="標楷體" panose="03000509000000000000" pitchFamily="65" charset="-120"/>
                <a:ea typeface="標楷體" panose="03000509000000000000" pitchFamily="65" charset="-120"/>
              </a:rPr>
              <a:t>學校地點位於南部，卻遠赴中部、北部影印資料、購買</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Clr>
                <a:srgbClr val="F0AD00"/>
              </a:buClr>
              <a:buSzPct val="50000"/>
              <a:buNone/>
            </a:pPr>
            <a:r>
              <a:rPr lang="zh-TW" altLang="en-US" sz="2400" dirty="0">
                <a:solidFill>
                  <a:srgbClr val="FF0000"/>
                </a:solidFill>
                <a:latin typeface="標楷體" panose="03000509000000000000" pitchFamily="65" charset="-120"/>
                <a:ea typeface="標楷體" panose="03000509000000000000" pitchFamily="65" charset="-120"/>
              </a:rPr>
              <a:t>  計畫用或辦公用物品，有違常理</a:t>
            </a:r>
            <a:r>
              <a:rPr lang="zh-TW" altLang="en-US" sz="2400" dirty="0">
                <a:solidFill>
                  <a:srgbClr val="FF0000"/>
                </a:solidFill>
                <a:latin typeface="標楷體" panose="03000509000000000000" pitchFamily="65" charset="-120"/>
              </a:rPr>
              <a:t>。</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計畫用品採購對象疑為教師親屬</a:t>
            </a:r>
            <a:r>
              <a:rPr lang="zh-TW" altLang="en-US" sz="2400" dirty="0">
                <a:latin typeface="標楷體" panose="03000509000000000000" pitchFamily="65" charset="-120"/>
              </a:rPr>
              <a:t>。</a:t>
            </a:r>
            <a:endParaRPr lang="en-US" altLang="zh-TW" sz="2400" dirty="0">
              <a:latin typeface="標楷體" panose="03000509000000000000" pitchFamily="65" charset="-120"/>
            </a:endParaRPr>
          </a:p>
          <a:p>
            <a:pPr marL="360000" indent="-280800">
              <a:buClr>
                <a:srgbClr val="F0AD00"/>
              </a:buClr>
              <a:buSzPct val="50000"/>
              <a:buNone/>
            </a:pPr>
            <a:r>
              <a:rPr lang="zh-TW" altLang="en-US" sz="1800" dirty="0">
                <a:solidFill>
                  <a:srgbClr val="FF0000"/>
                </a:solidFill>
                <a:latin typeface="標楷體" panose="03000509000000000000" pitchFamily="65" charset="-120"/>
                <a:ea typeface="標楷體" panose="03000509000000000000" pitchFamily="65" charset="-120"/>
              </a:rPr>
              <a:t>（採購法第</a:t>
            </a:r>
            <a:r>
              <a:rPr lang="en-US" altLang="zh-TW" sz="1800" dirty="0">
                <a:solidFill>
                  <a:srgbClr val="FF0000"/>
                </a:solidFill>
                <a:latin typeface="標楷體" panose="03000509000000000000" pitchFamily="65" charset="-120"/>
                <a:ea typeface="標楷體" panose="03000509000000000000" pitchFamily="65" charset="-120"/>
              </a:rPr>
              <a:t>15</a:t>
            </a:r>
            <a:r>
              <a:rPr lang="zh-TW" altLang="en-US" sz="1800" dirty="0">
                <a:solidFill>
                  <a:srgbClr val="FF0000"/>
                </a:solidFill>
                <a:latin typeface="標楷體" panose="03000509000000000000" pitchFamily="65" charset="-120"/>
                <a:ea typeface="標楷體" panose="03000509000000000000" pitchFamily="65" charset="-120"/>
              </a:rPr>
              <a:t>條：機關人員對於與採購有關之事項，涉及本人、配偶、二親等以內親屬，或共同生活家屬之利益時，應行迴避）</a:t>
            </a:r>
            <a:endParaRPr lang="en-US" altLang="zh-TW" sz="1800" dirty="0">
              <a:solidFill>
                <a:srgbClr val="FF0000"/>
              </a:solidFill>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不同廠商開立單據之字跡相似，且與教師字跡雷同，交</a:t>
            </a:r>
            <a:endParaRPr lang="en-US" altLang="zh-TW" sz="2400" dirty="0">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易真實性及合理性核有疑義等</a:t>
            </a:r>
            <a:r>
              <a:rPr lang="zh-TW" altLang="en-US" sz="2400" dirty="0">
                <a:latin typeface="標楷體" panose="03000509000000000000" pitchFamily="65" charset="-120"/>
              </a:rPr>
              <a:t>。</a:t>
            </a:r>
            <a:endParaRPr lang="en-US" altLang="zh-TW" sz="2400" dirty="0">
              <a:latin typeface="標楷體" panose="03000509000000000000" pitchFamily="65" charset="-120"/>
            </a:endParaRPr>
          </a:p>
          <a:p>
            <a:pPr marL="0" indent="0">
              <a:buClr>
                <a:srgbClr val="F0AD00"/>
              </a:buClr>
              <a:buSzPct val="50000"/>
              <a:buNone/>
            </a:pP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92500" lnSpcReduction="20000"/>
          </a:bodyPr>
          <a:lstStyle/>
          <a:p>
            <a:fld id="{D792AFF5-CA9F-4BC7-AA95-34135222CC5E}" type="slidenum">
              <a:rPr lang="zh-TW" altLang="en-US" smtClean="0"/>
              <a:pPr/>
              <a:t>16</a:t>
            </a:fld>
            <a:endParaRPr lang="zh-TW" altLang="en-US"/>
          </a:p>
        </p:txBody>
      </p:sp>
    </p:spTree>
    <p:extLst>
      <p:ext uri="{BB962C8B-B14F-4D97-AF65-F5344CB8AC3E}">
        <p14:creationId xmlns:p14="http://schemas.microsoft.com/office/powerpoint/2010/main" val="400419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17</a:t>
            </a:fld>
            <a:endParaRPr lang="zh-TW" altLang="en-US"/>
          </a:p>
        </p:txBody>
      </p:sp>
      <p:sp>
        <p:nvSpPr>
          <p:cNvPr id="5" name="標題 1"/>
          <p:cNvSpPr>
            <a:spLocks noGrp="1"/>
          </p:cNvSpPr>
          <p:nvPr>
            <p:ph type="title"/>
          </p:nvPr>
        </p:nvSpPr>
        <p:spPr>
          <a:xfrm>
            <a:off x="179512" y="260648"/>
            <a:ext cx="8591550" cy="1066801"/>
          </a:xfrm>
        </p:spPr>
        <p:txBody>
          <a:bodyPr anchor="ctr">
            <a:normAutofit/>
          </a:bodyPr>
          <a:lstStyle/>
          <a:p>
            <a:r>
              <a:rPr lang="zh-TW" altLang="en-US" sz="4400" b="1" dirty="0">
                <a:solidFill>
                  <a:schemeClr val="accent2">
                    <a:lumMod val="50000"/>
                  </a:schemeClr>
                </a:solidFill>
                <a:latin typeface="+mj-ea"/>
              </a:rPr>
              <a:t>教育部補助計畫</a:t>
            </a:r>
          </a:p>
        </p:txBody>
      </p:sp>
      <p:pic>
        <p:nvPicPr>
          <p:cNvPr id="6" name="圖片 5"/>
          <p:cNvPicPr>
            <a:picLocks noChangeAspect="1"/>
          </p:cNvPicPr>
          <p:nvPr/>
        </p:nvPicPr>
        <p:blipFill>
          <a:blip r:embed="rId2"/>
          <a:stretch>
            <a:fillRect/>
          </a:stretch>
        </p:blipFill>
        <p:spPr>
          <a:xfrm>
            <a:off x="2411759" y="1268760"/>
            <a:ext cx="4197091" cy="4824536"/>
          </a:xfrm>
          <a:prstGeom prst="rect">
            <a:avLst/>
          </a:prstGeom>
        </p:spPr>
      </p:pic>
    </p:spTree>
    <p:extLst>
      <p:ext uri="{BB962C8B-B14F-4D97-AF65-F5344CB8AC3E}">
        <p14:creationId xmlns:p14="http://schemas.microsoft.com/office/powerpoint/2010/main" val="182923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454077" y="1700808"/>
            <a:ext cx="8163838" cy="4318520"/>
          </a:xfrm>
          <a:prstGeom prst="rect">
            <a:avLst/>
          </a:prstGeom>
        </p:spPr>
        <p:txBody>
          <a:bodyPr>
            <a:normAutofit/>
          </a:bodyPr>
          <a:lstStyle/>
          <a:p>
            <a:pPr marL="0" indent="0">
              <a:lnSpc>
                <a:spcPts val="6200"/>
              </a:lnSpc>
              <a:spcBef>
                <a:spcPts val="1200"/>
              </a:spcBef>
              <a:buFont typeface="Wingdings" pitchFamily="2" charset="2"/>
              <a:buNone/>
            </a:pPr>
            <a:r>
              <a:rPr lang="zh-TW" altLang="en-US" sz="3200" dirty="0">
                <a:solidFill>
                  <a:schemeClr val="accent2">
                    <a:lumMod val="50000"/>
                  </a:schemeClr>
                </a:solidFill>
                <a:latin typeface="標楷體" panose="03000509000000000000" pitchFamily="65" charset="-120"/>
              </a:rPr>
              <a:t>主計室網頁</a:t>
            </a:r>
            <a:endParaRPr lang="en-US" altLang="zh-TW" sz="3200" dirty="0">
              <a:solidFill>
                <a:schemeClr val="accent2">
                  <a:lumMod val="50000"/>
                </a:schemeClr>
              </a:solidFill>
              <a:latin typeface="標楷體" panose="03000509000000000000" pitchFamily="65" charset="-120"/>
            </a:endParaRPr>
          </a:p>
          <a:p>
            <a:pPr marL="457200" indent="-457200">
              <a:lnSpc>
                <a:spcPts val="6200"/>
              </a:lnSpc>
              <a:spcBef>
                <a:spcPts val="1200"/>
              </a:spcBef>
              <a:buFont typeface="Wingdings" panose="05000000000000000000" pitchFamily="2" charset="2"/>
              <a:buChar char="Ø"/>
            </a:pPr>
            <a:r>
              <a:rPr lang="zh-TW" altLang="en-US" sz="3200" dirty="0">
                <a:solidFill>
                  <a:schemeClr val="accent2">
                    <a:lumMod val="50000"/>
                  </a:schemeClr>
                </a:solidFill>
                <a:latin typeface="標楷體" panose="03000509000000000000" pitchFamily="65" charset="-120"/>
              </a:rPr>
              <a:t>各項費用支給標準及辦法</a:t>
            </a:r>
            <a:endParaRPr lang="en-US" altLang="zh-TW" sz="3200" dirty="0">
              <a:solidFill>
                <a:schemeClr val="accent2">
                  <a:lumMod val="50000"/>
                </a:schemeClr>
              </a:solidFill>
              <a:latin typeface="標楷體" panose="03000509000000000000" pitchFamily="65" charset="-120"/>
            </a:endParaRPr>
          </a:p>
          <a:p>
            <a:pPr marL="457200" indent="-457200">
              <a:lnSpc>
                <a:spcPts val="6200"/>
              </a:lnSpc>
              <a:spcBef>
                <a:spcPts val="1200"/>
              </a:spcBef>
              <a:buFont typeface="Wingdings" panose="05000000000000000000" pitchFamily="2" charset="2"/>
              <a:buChar char="Ø"/>
            </a:pPr>
            <a:r>
              <a:rPr lang="zh-TW" altLang="en-US" sz="3200" dirty="0">
                <a:solidFill>
                  <a:schemeClr val="accent2">
                    <a:lumMod val="50000"/>
                  </a:schemeClr>
                </a:solidFill>
                <a:latin typeface="標楷體" panose="03000509000000000000" pitchFamily="65" charset="-120"/>
              </a:rPr>
              <a:t>教育部補（捐）助及委辦經費核撥結報作業要點</a:t>
            </a:r>
            <a:endParaRPr lang="en-US" altLang="zh-TW" sz="3200" dirty="0">
              <a:solidFill>
                <a:schemeClr val="accent2">
                  <a:lumMod val="50000"/>
                </a:schemeClr>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92500" lnSpcReduction="20000"/>
          </a:bodyPr>
          <a:lstStyle/>
          <a:p>
            <a:fld id="{D792AFF5-CA9F-4BC7-AA95-34135222CC5E}" type="slidenum">
              <a:rPr lang="zh-TW" altLang="en-US" smtClean="0"/>
              <a:pPr/>
              <a:t>18</a:t>
            </a:fld>
            <a:endParaRPr lang="zh-TW" altLang="en-US"/>
          </a:p>
        </p:txBody>
      </p:sp>
      <p:sp>
        <p:nvSpPr>
          <p:cNvPr id="6" name="標題 1"/>
          <p:cNvSpPr>
            <a:spLocks noGrp="1"/>
          </p:cNvSpPr>
          <p:nvPr>
            <p:ph type="title"/>
          </p:nvPr>
        </p:nvSpPr>
        <p:spPr>
          <a:xfrm>
            <a:off x="107504" y="435600"/>
            <a:ext cx="8856984" cy="1066801"/>
          </a:xfrm>
        </p:spPr>
        <p:txBody>
          <a:bodyPr anchor="ctr">
            <a:noAutofit/>
          </a:bodyPr>
          <a:lstStyle/>
          <a:p>
            <a:r>
              <a:rPr lang="zh-TW" altLang="en-US" sz="3200" b="1" dirty="0"/>
              <a:t>教育部補（捐）助及委辦經費</a:t>
            </a:r>
            <a:br>
              <a:rPr lang="en-US" altLang="zh-TW" sz="3200" b="1" dirty="0"/>
            </a:br>
            <a:r>
              <a:rPr lang="zh-TW" altLang="en-US" sz="3200" b="1" dirty="0"/>
              <a:t>核撥結報作業要點</a:t>
            </a:r>
          </a:p>
        </p:txBody>
      </p:sp>
    </p:spTree>
    <p:extLst>
      <p:ext uri="{BB962C8B-B14F-4D97-AF65-F5344CB8AC3E}">
        <p14:creationId xmlns:p14="http://schemas.microsoft.com/office/powerpoint/2010/main" val="420448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19</a:t>
            </a:fld>
            <a:endParaRPr lang="zh-TW" altLang="en-US"/>
          </a:p>
        </p:txBody>
      </p:sp>
      <p:sp>
        <p:nvSpPr>
          <p:cNvPr id="5" name="標題 1"/>
          <p:cNvSpPr>
            <a:spLocks noGrp="1"/>
          </p:cNvSpPr>
          <p:nvPr>
            <p:ph type="title"/>
          </p:nvPr>
        </p:nvSpPr>
        <p:spPr>
          <a:xfrm>
            <a:off x="276225" y="435600"/>
            <a:ext cx="8591550" cy="1066800"/>
          </a:xfrm>
        </p:spPr>
        <p:txBody>
          <a:bodyPr anchor="ctr">
            <a:normAutofit fontScale="90000"/>
          </a:bodyPr>
          <a:lstStyle/>
          <a:p>
            <a:pPr algn="ctr"/>
            <a:r>
              <a:rPr lang="zh-TW" altLang="en-US" sz="4400" b="1" dirty="0"/>
              <a:t>教育部補助計畫</a:t>
            </a:r>
            <a:r>
              <a:rPr lang="en-US" altLang="zh-TW" sz="4400" b="1" dirty="0"/>
              <a:t>--</a:t>
            </a:r>
            <a:r>
              <a:rPr lang="zh-TW" altLang="en-US" sz="4400" b="1" dirty="0"/>
              <a:t>申請、研擬及核定</a:t>
            </a:r>
            <a:endParaRPr lang="zh-TW" altLang="en-US" sz="4400" b="1" dirty="0">
              <a:latin typeface="+mj-ea"/>
            </a:endParaRPr>
          </a:p>
        </p:txBody>
      </p:sp>
      <p:graphicFrame>
        <p:nvGraphicFramePr>
          <p:cNvPr id="6" name="內容版面配置區 3"/>
          <p:cNvGraphicFramePr>
            <a:graphicFrameLocks noGrp="1"/>
          </p:cNvGraphicFramePr>
          <p:nvPr>
            <p:ph sz="quarter" idx="4294967295"/>
            <p:extLst>
              <p:ext uri="{D42A27DB-BD31-4B8C-83A1-F6EECF244321}">
                <p14:modId xmlns:p14="http://schemas.microsoft.com/office/powerpoint/2010/main" val="599901968"/>
              </p:ext>
            </p:extLst>
          </p:nvPr>
        </p:nvGraphicFramePr>
        <p:xfrm>
          <a:off x="250825" y="1340768"/>
          <a:ext cx="861695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77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a:t>
            </a:fld>
            <a:endParaRPr lang="zh-TW" altLang="en-US"/>
          </a:p>
        </p:txBody>
      </p:sp>
      <p:sp>
        <p:nvSpPr>
          <p:cNvPr id="3" name="標題 2"/>
          <p:cNvSpPr>
            <a:spLocks noGrp="1"/>
          </p:cNvSpPr>
          <p:nvPr>
            <p:ph type="title"/>
          </p:nvPr>
        </p:nvSpPr>
        <p:spPr/>
        <p:txBody>
          <a:bodyPr>
            <a:normAutofit/>
          </a:bodyPr>
          <a:lstStyle/>
          <a:p>
            <a:r>
              <a:rPr lang="zh-TW" altLang="en-US" sz="4000" b="1" dirty="0"/>
              <a:t>簡報大綱</a:t>
            </a:r>
          </a:p>
        </p:txBody>
      </p:sp>
      <p:sp>
        <p:nvSpPr>
          <p:cNvPr id="4" name="內容版面配置區 3"/>
          <p:cNvSpPr>
            <a:spLocks noGrp="1"/>
          </p:cNvSpPr>
          <p:nvPr>
            <p:ph sz="quarter" idx="13"/>
          </p:nvPr>
        </p:nvSpPr>
        <p:spPr>
          <a:xfrm>
            <a:off x="677300" y="1700808"/>
            <a:ext cx="8163838" cy="4318520"/>
          </a:xfrm>
        </p:spPr>
        <p:txBody>
          <a:bodyPr/>
          <a:lstStyle/>
          <a:p>
            <a:r>
              <a:rPr lang="zh-TW" altLang="en-US" sz="3000" dirty="0"/>
              <a:t>主計室簡介</a:t>
            </a:r>
            <a:endParaRPr lang="en-US" altLang="zh-TW" sz="3000" dirty="0"/>
          </a:p>
          <a:p>
            <a:r>
              <a:rPr lang="zh-TW" altLang="en-US" sz="3000" dirty="0"/>
              <a:t>網路請購系統使用注意事項</a:t>
            </a:r>
            <a:endParaRPr lang="en-US" altLang="zh-TW" sz="3000" dirty="0"/>
          </a:p>
          <a:p>
            <a:r>
              <a:rPr lang="zh-TW" altLang="en-US" sz="3000" dirty="0"/>
              <a:t>經費報支注意事項</a:t>
            </a:r>
            <a:endParaRPr lang="en-US" altLang="zh-TW" sz="3000" dirty="0"/>
          </a:p>
          <a:p>
            <a:endParaRPr lang="en-US" altLang="zh-TW" sz="3000" dirty="0"/>
          </a:p>
          <a:p>
            <a:endParaRPr lang="zh-TW" altLang="en-US" dirty="0"/>
          </a:p>
        </p:txBody>
      </p:sp>
    </p:spTree>
    <p:extLst>
      <p:ext uri="{BB962C8B-B14F-4D97-AF65-F5344CB8AC3E}">
        <p14:creationId xmlns:p14="http://schemas.microsoft.com/office/powerpoint/2010/main" val="272387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20</a:t>
            </a:fld>
            <a:endParaRPr lang="zh-TW" altLang="en-US"/>
          </a:p>
        </p:txBody>
      </p:sp>
      <p:sp>
        <p:nvSpPr>
          <p:cNvPr id="5" name="標題 1"/>
          <p:cNvSpPr>
            <a:spLocks noGrp="1"/>
          </p:cNvSpPr>
          <p:nvPr>
            <p:ph type="title"/>
          </p:nvPr>
        </p:nvSpPr>
        <p:spPr>
          <a:xfrm>
            <a:off x="276225" y="435600"/>
            <a:ext cx="8591550" cy="1066801"/>
          </a:xfrm>
        </p:spPr>
        <p:txBody>
          <a:bodyPr anchor="ctr">
            <a:normAutofit/>
          </a:bodyPr>
          <a:lstStyle/>
          <a:p>
            <a:r>
              <a:rPr lang="zh-TW" altLang="en-US" sz="4000" b="1" dirty="0"/>
              <a:t>教育部補助計畫</a:t>
            </a:r>
            <a:r>
              <a:rPr lang="en-US" altLang="zh-TW" sz="4000" b="1" dirty="0"/>
              <a:t>--</a:t>
            </a:r>
            <a:r>
              <a:rPr lang="zh-TW" altLang="en-US" sz="4000" b="1" dirty="0">
                <a:solidFill>
                  <a:schemeClr val="accent2">
                    <a:lumMod val="50000"/>
                  </a:schemeClr>
                </a:solidFill>
                <a:latin typeface="標楷體" panose="03000509000000000000" pitchFamily="65" charset="-120"/>
                <a:ea typeface="標楷體" panose="03000509000000000000" pitchFamily="65" charset="-120"/>
              </a:rPr>
              <a:t>經費支用期間</a:t>
            </a:r>
          </a:p>
        </p:txBody>
      </p:sp>
      <p:graphicFrame>
        <p:nvGraphicFramePr>
          <p:cNvPr id="6" name="內容版面配置區 3"/>
          <p:cNvGraphicFramePr>
            <a:graphicFrameLocks noGrp="1"/>
          </p:cNvGraphicFramePr>
          <p:nvPr>
            <p:ph sz="quarter" idx="13"/>
            <p:extLst>
              <p:ext uri="{D42A27DB-BD31-4B8C-83A1-F6EECF244321}">
                <p14:modId xmlns:p14="http://schemas.microsoft.com/office/powerpoint/2010/main" val="3808368622"/>
              </p:ext>
            </p:extLst>
          </p:nvPr>
        </p:nvGraphicFramePr>
        <p:xfrm>
          <a:off x="274638" y="1990725"/>
          <a:ext cx="8594725"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33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21</a:t>
            </a:fld>
            <a:endParaRPr lang="zh-TW" altLang="en-US"/>
          </a:p>
        </p:txBody>
      </p:sp>
      <p:sp>
        <p:nvSpPr>
          <p:cNvPr id="6" name="標題 1"/>
          <p:cNvSpPr>
            <a:spLocks noGrp="1"/>
          </p:cNvSpPr>
          <p:nvPr>
            <p:ph type="title"/>
          </p:nvPr>
        </p:nvSpPr>
        <p:spPr>
          <a:xfrm>
            <a:off x="276225" y="435600"/>
            <a:ext cx="8591550" cy="1066801"/>
          </a:xfrm>
        </p:spPr>
        <p:txBody>
          <a:bodyPr anchor="ctr">
            <a:normAutofit/>
          </a:bodyPr>
          <a:lstStyle/>
          <a:p>
            <a:r>
              <a:rPr lang="zh-TW" altLang="en-US" sz="4000" b="1" dirty="0"/>
              <a:t>教育部補助計畫</a:t>
            </a:r>
            <a:r>
              <a:rPr lang="en-US" altLang="zh-TW" sz="4000" b="1" dirty="0"/>
              <a:t>--</a:t>
            </a:r>
            <a:r>
              <a:rPr lang="zh-TW" altLang="en-US" sz="4000" b="1" dirty="0">
                <a:latin typeface="標楷體" panose="03000509000000000000" pitchFamily="65" charset="-120"/>
                <a:ea typeface="標楷體" panose="03000509000000000000" pitchFamily="65" charset="-120"/>
              </a:rPr>
              <a:t>經費支用業務費</a:t>
            </a:r>
          </a:p>
        </p:txBody>
      </p:sp>
      <p:graphicFrame>
        <p:nvGraphicFramePr>
          <p:cNvPr id="7" name="內容版面配置區 3"/>
          <p:cNvGraphicFramePr>
            <a:graphicFrameLocks noGrp="1"/>
          </p:cNvGraphicFramePr>
          <p:nvPr>
            <p:ph sz="quarter" idx="13"/>
            <p:extLst>
              <p:ext uri="{D42A27DB-BD31-4B8C-83A1-F6EECF244321}">
                <p14:modId xmlns:p14="http://schemas.microsoft.com/office/powerpoint/2010/main" val="907800946"/>
              </p:ext>
            </p:extLst>
          </p:nvPr>
        </p:nvGraphicFramePr>
        <p:xfrm>
          <a:off x="490537" y="1700808"/>
          <a:ext cx="8162925"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83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22</a:t>
            </a:fld>
            <a:endParaRPr lang="zh-TW" altLang="en-US"/>
          </a:p>
        </p:txBody>
      </p:sp>
      <p:sp>
        <p:nvSpPr>
          <p:cNvPr id="5" name="標題 2"/>
          <p:cNvSpPr>
            <a:spLocks noGrp="1"/>
          </p:cNvSpPr>
          <p:nvPr>
            <p:ph type="title"/>
          </p:nvPr>
        </p:nvSpPr>
        <p:spPr>
          <a:xfrm>
            <a:off x="276225" y="435600"/>
            <a:ext cx="8591550" cy="1066801"/>
          </a:xfrm>
        </p:spPr>
        <p:txBody>
          <a:bodyPr anchor="ctr">
            <a:normAutofit/>
          </a:bodyPr>
          <a:lstStyle/>
          <a:p>
            <a:r>
              <a:rPr lang="zh-TW" altLang="en-US" sz="4000" b="1" dirty="0"/>
              <a:t>教育部補助計畫</a:t>
            </a:r>
            <a:r>
              <a:rPr lang="en-US" altLang="zh-TW" sz="4000" b="1" dirty="0"/>
              <a:t>--</a:t>
            </a:r>
            <a:r>
              <a:rPr lang="zh-TW" altLang="en-US" sz="4000" b="1" dirty="0"/>
              <a:t>結報</a:t>
            </a:r>
          </a:p>
        </p:txBody>
      </p:sp>
      <p:graphicFrame>
        <p:nvGraphicFramePr>
          <p:cNvPr id="9" name="內容版面配置區 3"/>
          <p:cNvGraphicFramePr>
            <a:graphicFrameLocks noGrp="1"/>
          </p:cNvGraphicFramePr>
          <p:nvPr>
            <p:ph sz="quarter" idx="13"/>
            <p:extLst>
              <p:ext uri="{D42A27DB-BD31-4B8C-83A1-F6EECF244321}">
                <p14:modId xmlns:p14="http://schemas.microsoft.com/office/powerpoint/2010/main" val="943571645"/>
              </p:ext>
            </p:extLst>
          </p:nvPr>
        </p:nvGraphicFramePr>
        <p:xfrm>
          <a:off x="490538" y="1990725"/>
          <a:ext cx="8162925"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48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23</a:t>
            </a:fld>
            <a:endParaRPr lang="zh-TW" altLang="en-US"/>
          </a:p>
        </p:txBody>
      </p:sp>
      <p:sp>
        <p:nvSpPr>
          <p:cNvPr id="5" name="標題 1"/>
          <p:cNvSpPr>
            <a:spLocks noGrp="1"/>
          </p:cNvSpPr>
          <p:nvPr>
            <p:ph type="title"/>
          </p:nvPr>
        </p:nvSpPr>
        <p:spPr>
          <a:xfrm>
            <a:off x="114098" y="124659"/>
            <a:ext cx="8591550" cy="1066801"/>
          </a:xfrm>
        </p:spPr>
        <p:txBody>
          <a:bodyPr anchor="ctr">
            <a:normAutofit/>
          </a:bodyPr>
          <a:lstStyle/>
          <a:p>
            <a:r>
              <a:rPr lang="zh-TW" altLang="en-US" sz="4400" b="1" dirty="0">
                <a:solidFill>
                  <a:schemeClr val="accent2">
                    <a:lumMod val="50000"/>
                  </a:schemeClr>
                </a:solidFill>
                <a:latin typeface="+mj-ea"/>
              </a:rPr>
              <a:t>國科會補助計畫</a:t>
            </a:r>
          </a:p>
        </p:txBody>
      </p:sp>
      <p:pic>
        <p:nvPicPr>
          <p:cNvPr id="11" name="圖片 10"/>
          <p:cNvPicPr>
            <a:picLocks noChangeAspect="1"/>
          </p:cNvPicPr>
          <p:nvPr/>
        </p:nvPicPr>
        <p:blipFill rotWithShape="1">
          <a:blip r:embed="rId3"/>
          <a:srcRect t="19065"/>
          <a:stretch/>
        </p:blipFill>
        <p:spPr>
          <a:xfrm>
            <a:off x="792372" y="4740619"/>
            <a:ext cx="8049748" cy="314326"/>
          </a:xfrm>
          <a:prstGeom prst="rect">
            <a:avLst/>
          </a:prstGeom>
        </p:spPr>
      </p:pic>
      <p:pic>
        <p:nvPicPr>
          <p:cNvPr id="12" name="圖片 11"/>
          <p:cNvPicPr>
            <a:picLocks noChangeAspect="1"/>
          </p:cNvPicPr>
          <p:nvPr/>
        </p:nvPicPr>
        <p:blipFill>
          <a:blip r:embed="rId4"/>
          <a:stretch>
            <a:fillRect/>
          </a:stretch>
        </p:blipFill>
        <p:spPr>
          <a:xfrm>
            <a:off x="1464832" y="980728"/>
            <a:ext cx="5890082" cy="2447588"/>
          </a:xfrm>
          <a:prstGeom prst="rect">
            <a:avLst/>
          </a:prstGeom>
        </p:spPr>
      </p:pic>
      <p:pic>
        <p:nvPicPr>
          <p:cNvPr id="3" name="圖片 2"/>
          <p:cNvPicPr>
            <a:picLocks noChangeAspect="1"/>
          </p:cNvPicPr>
          <p:nvPr/>
        </p:nvPicPr>
        <p:blipFill rotWithShape="1">
          <a:blip r:embed="rId5"/>
          <a:srcRect t="5724" r="2888"/>
          <a:stretch/>
        </p:blipFill>
        <p:spPr>
          <a:xfrm>
            <a:off x="1359553" y="3415740"/>
            <a:ext cx="6302588" cy="1302102"/>
          </a:xfrm>
          <a:prstGeom prst="rect">
            <a:avLst/>
          </a:prstGeom>
        </p:spPr>
      </p:pic>
      <p:pic>
        <p:nvPicPr>
          <p:cNvPr id="4" name="圖片 3"/>
          <p:cNvPicPr>
            <a:picLocks noChangeAspect="1"/>
          </p:cNvPicPr>
          <p:nvPr/>
        </p:nvPicPr>
        <p:blipFill rotWithShape="1">
          <a:blip r:embed="rId6"/>
          <a:srcRect l="1113" r="2022"/>
          <a:stretch/>
        </p:blipFill>
        <p:spPr>
          <a:xfrm>
            <a:off x="1301698" y="5020982"/>
            <a:ext cx="7438472" cy="952308"/>
          </a:xfrm>
          <a:prstGeom prst="rect">
            <a:avLst/>
          </a:prstGeom>
        </p:spPr>
      </p:pic>
    </p:spTree>
    <p:extLst>
      <p:ext uri="{BB962C8B-B14F-4D97-AF65-F5344CB8AC3E}">
        <p14:creationId xmlns:p14="http://schemas.microsoft.com/office/powerpoint/2010/main" val="180445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24</a:t>
            </a:fld>
            <a:endParaRPr lang="zh-TW" altLang="en-US"/>
          </a:p>
        </p:txBody>
      </p:sp>
      <p:sp>
        <p:nvSpPr>
          <p:cNvPr id="5" name="標題 1"/>
          <p:cNvSpPr>
            <a:spLocks noGrp="1"/>
          </p:cNvSpPr>
          <p:nvPr>
            <p:ph type="title"/>
          </p:nvPr>
        </p:nvSpPr>
        <p:spPr>
          <a:xfrm>
            <a:off x="276225" y="435600"/>
            <a:ext cx="8591550" cy="1066801"/>
          </a:xfrm>
        </p:spPr>
        <p:txBody>
          <a:bodyPr anchor="ctr">
            <a:normAutofit/>
          </a:bodyPr>
          <a:lstStyle/>
          <a:p>
            <a:r>
              <a:rPr lang="zh-TW" altLang="en-US" sz="4400" b="1" dirty="0">
                <a:solidFill>
                  <a:schemeClr val="accent2">
                    <a:lumMod val="50000"/>
                  </a:schemeClr>
                </a:solidFill>
                <a:latin typeface="+mj-ea"/>
              </a:rPr>
              <a:t>國科會計畫</a:t>
            </a:r>
            <a:r>
              <a:rPr lang="en-US" altLang="zh-TW" sz="4400" b="1" dirty="0">
                <a:solidFill>
                  <a:schemeClr val="accent2">
                    <a:lumMod val="50000"/>
                  </a:schemeClr>
                </a:solidFill>
                <a:latin typeface="+mj-ea"/>
              </a:rPr>
              <a:t>--</a:t>
            </a:r>
            <a:r>
              <a:rPr lang="zh-TW" altLang="en-US" sz="4400" b="1" dirty="0">
                <a:solidFill>
                  <a:schemeClr val="accent2">
                    <a:lumMod val="50000"/>
                  </a:schemeClr>
                </a:solidFill>
                <a:latin typeface="+mj-ea"/>
              </a:rPr>
              <a:t>主要法令依據</a:t>
            </a:r>
          </a:p>
        </p:txBody>
      </p:sp>
      <p:sp>
        <p:nvSpPr>
          <p:cNvPr id="6" name="內容版面配置區 3"/>
          <p:cNvSpPr>
            <a:spLocks noGrp="1"/>
          </p:cNvSpPr>
          <p:nvPr>
            <p:ph sz="quarter" idx="13"/>
          </p:nvPr>
        </p:nvSpPr>
        <p:spPr/>
        <p:txBody>
          <a:bodyPr>
            <a:noAutofit/>
          </a:bodyPr>
          <a:lstStyle/>
          <a:p>
            <a:pPr>
              <a:lnSpc>
                <a:spcPts val="3000"/>
              </a:lnSpc>
              <a:spcBef>
                <a:spcPts val="2400"/>
              </a:spcBef>
              <a:buClr>
                <a:schemeClr val="tx2"/>
              </a:buClr>
            </a:pPr>
            <a:r>
              <a:rPr lang="zh-TW" altLang="en-US" sz="2400" spc="300" dirty="0">
                <a:latin typeface="標楷體" panose="03000509000000000000" pitchFamily="65" charset="-120"/>
                <a:ea typeface="標楷體" panose="03000509000000000000" pitchFamily="65" charset="-120"/>
              </a:rPr>
              <a:t>國家科學及技術委員會補助專題研究計畫作業要點</a:t>
            </a:r>
            <a:endParaRPr lang="en-US" altLang="zh-TW" sz="2400" spc="300" dirty="0">
              <a:latin typeface="標楷體" panose="03000509000000000000" pitchFamily="65" charset="-120"/>
              <a:ea typeface="標楷體" panose="03000509000000000000" pitchFamily="65" charset="-120"/>
            </a:endParaRPr>
          </a:p>
          <a:p>
            <a:pPr>
              <a:lnSpc>
                <a:spcPts val="3000"/>
              </a:lnSpc>
              <a:spcBef>
                <a:spcPts val="2400"/>
              </a:spcBef>
              <a:buClr>
                <a:schemeClr val="tx2"/>
              </a:buClr>
            </a:pPr>
            <a:r>
              <a:rPr lang="zh-TW" altLang="en-US" sz="2400" spc="300" dirty="0">
                <a:latin typeface="標楷體" panose="03000509000000000000" pitchFamily="65" charset="-120"/>
              </a:rPr>
              <a:t>國家科學及技術委員會補助</a:t>
            </a:r>
            <a:r>
              <a:rPr lang="zh-TW" altLang="en-US" sz="2400" spc="300" dirty="0">
                <a:latin typeface="標楷體" panose="03000509000000000000" pitchFamily="65" charset="-120"/>
                <a:ea typeface="標楷體" panose="03000509000000000000" pitchFamily="65" charset="-120"/>
              </a:rPr>
              <a:t>專題研究計畫經費處理原則</a:t>
            </a:r>
            <a:endParaRPr lang="en-US" altLang="zh-TW" sz="2400" spc="300" dirty="0">
              <a:latin typeface="標楷體" panose="03000509000000000000" pitchFamily="65" charset="-120"/>
              <a:ea typeface="標楷體" panose="03000509000000000000" pitchFamily="65" charset="-120"/>
            </a:endParaRPr>
          </a:p>
          <a:p>
            <a:pPr>
              <a:lnSpc>
                <a:spcPts val="3000"/>
              </a:lnSpc>
              <a:spcBef>
                <a:spcPts val="2400"/>
              </a:spcBef>
              <a:buClr>
                <a:schemeClr val="tx2"/>
              </a:buClr>
            </a:pPr>
            <a:r>
              <a:rPr lang="zh-TW" altLang="en-US" sz="2400" spc="300" dirty="0">
                <a:latin typeface="標楷體" panose="03000509000000000000" pitchFamily="65" charset="-120"/>
              </a:rPr>
              <a:t>國家科學及技術委員會補助專題研究計畫助理人員約用注意事項</a:t>
            </a:r>
            <a:endParaRPr lang="en-US" altLang="zh-TW" sz="2400" spc="300" dirty="0">
              <a:latin typeface="標楷體" panose="03000509000000000000" pitchFamily="65" charset="-120"/>
            </a:endParaRPr>
          </a:p>
          <a:p>
            <a:pPr>
              <a:lnSpc>
                <a:spcPts val="3000"/>
              </a:lnSpc>
              <a:spcBef>
                <a:spcPts val="2400"/>
              </a:spcBef>
              <a:buClr>
                <a:schemeClr val="tx2"/>
              </a:buClr>
            </a:pPr>
            <a:r>
              <a:rPr lang="zh-TW" altLang="en-US" sz="2400" spc="300" dirty="0">
                <a:latin typeface="標楷體" panose="03000509000000000000" pitchFamily="65" charset="-120"/>
                <a:ea typeface="標楷體" panose="03000509000000000000" pitchFamily="65" charset="-120"/>
              </a:rPr>
              <a:t>國家科學及技術委員會彙編</a:t>
            </a:r>
            <a:r>
              <a:rPr lang="en-US" altLang="zh-TW" sz="2400" spc="300" dirty="0">
                <a:latin typeface="標楷體" panose="03000509000000000000" pitchFamily="65" charset="-120"/>
                <a:ea typeface="標楷體" panose="03000509000000000000" pitchFamily="65" charset="-120"/>
              </a:rPr>
              <a:t>Q&amp;A</a:t>
            </a:r>
          </a:p>
          <a:p>
            <a:pPr marL="0" indent="0">
              <a:spcBef>
                <a:spcPts val="2400"/>
              </a:spcBef>
              <a:buNone/>
            </a:pPr>
            <a:endParaRPr lang="zh-TW" altLang="en-US" sz="3200" spc="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8048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25</a:t>
            </a:fld>
            <a:endParaRPr lang="zh-TW" altLang="en-US"/>
          </a:p>
        </p:txBody>
      </p:sp>
      <p:sp>
        <p:nvSpPr>
          <p:cNvPr id="6" name="標題 1"/>
          <p:cNvSpPr>
            <a:spLocks noGrp="1"/>
          </p:cNvSpPr>
          <p:nvPr>
            <p:ph type="title"/>
          </p:nvPr>
        </p:nvSpPr>
        <p:spPr>
          <a:xfrm>
            <a:off x="276225" y="435600"/>
            <a:ext cx="8591550" cy="1066801"/>
          </a:xfrm>
        </p:spPr>
        <p:txBody>
          <a:bodyPr anchor="ctr">
            <a:normAutofit/>
          </a:bodyPr>
          <a:lstStyle/>
          <a:p>
            <a:r>
              <a:rPr lang="zh-TW" altLang="en-US" sz="4400" b="1" dirty="0">
                <a:latin typeface="+mj-ea"/>
              </a:rPr>
              <a:t>國科會計畫</a:t>
            </a:r>
            <a:r>
              <a:rPr lang="en-US" altLang="zh-TW" sz="4400" b="1" dirty="0">
                <a:latin typeface="+mj-ea"/>
              </a:rPr>
              <a:t>--</a:t>
            </a:r>
            <a:r>
              <a:rPr lang="zh-TW" altLang="en-US" sz="4400" b="1" dirty="0">
                <a:latin typeface="+mj-ea"/>
              </a:rPr>
              <a:t>主持人</a:t>
            </a:r>
            <a:r>
              <a:rPr lang="zh-TW" altLang="en-US" sz="4400" b="1" dirty="0">
                <a:solidFill>
                  <a:schemeClr val="accent2">
                    <a:lumMod val="50000"/>
                  </a:schemeClr>
                </a:solidFill>
                <a:latin typeface="+mj-ea"/>
              </a:rPr>
              <a:t>應注意事項</a:t>
            </a:r>
            <a:endParaRPr lang="zh-TW" altLang="en-US" sz="4400" dirty="0">
              <a:solidFill>
                <a:schemeClr val="accent2">
                  <a:lumMod val="50000"/>
                </a:schemeClr>
              </a:solidFill>
              <a:latin typeface="+mj-ea"/>
            </a:endParaRPr>
          </a:p>
        </p:txBody>
      </p:sp>
      <p:sp>
        <p:nvSpPr>
          <p:cNvPr id="7" name="內容版面配置區 3"/>
          <p:cNvSpPr>
            <a:spLocks noGrp="1"/>
          </p:cNvSpPr>
          <p:nvPr>
            <p:ph sz="quarter" idx="13"/>
          </p:nvPr>
        </p:nvSpPr>
        <p:spPr>
          <a:xfrm>
            <a:off x="611560" y="1340768"/>
            <a:ext cx="8163838" cy="4896544"/>
          </a:xfrm>
        </p:spPr>
        <p:txBody>
          <a:bodyPr>
            <a:noAutofit/>
          </a:bodyPr>
          <a:lstStyle/>
          <a:p>
            <a:pPr>
              <a:spcBef>
                <a:spcPts val="1800"/>
              </a:spcBef>
              <a:spcAft>
                <a:spcPts val="1800"/>
              </a:spcAft>
              <a:buClr>
                <a:schemeClr val="tx2"/>
              </a:buClr>
            </a:pPr>
            <a:r>
              <a:rPr lang="zh-TW" altLang="en-US" sz="2800" spc="300" dirty="0">
                <a:latin typeface="標楷體" panose="03000509000000000000" pitchFamily="65" charset="-120"/>
                <a:ea typeface="標楷體" panose="03000509000000000000" pitchFamily="65" charset="-120"/>
              </a:rPr>
              <a:t>依經費</a:t>
            </a:r>
            <a:r>
              <a:rPr lang="zh-TW" altLang="en-US" sz="2800" spc="300" dirty="0">
                <a:solidFill>
                  <a:srgbClr val="FF0000"/>
                </a:solidFill>
                <a:latin typeface="標楷體" panose="03000509000000000000" pitchFamily="65" charset="-120"/>
                <a:ea typeface="標楷體" panose="03000509000000000000" pitchFamily="65" charset="-120"/>
              </a:rPr>
              <a:t>核定清單</a:t>
            </a:r>
            <a:r>
              <a:rPr lang="zh-TW" altLang="en-US" sz="2800" spc="300" dirty="0">
                <a:latin typeface="標楷體" panose="03000509000000000000" pitchFamily="65" charset="-120"/>
                <a:ea typeface="標楷體" panose="03000509000000000000" pitchFamily="65" charset="-120"/>
              </a:rPr>
              <a:t>所列金額報支。</a:t>
            </a:r>
            <a:endParaRPr lang="en-US" altLang="zh-TW" sz="2800" spc="300" dirty="0">
              <a:latin typeface="標楷體" panose="03000509000000000000" pitchFamily="65" charset="-120"/>
              <a:ea typeface="標楷體" panose="03000509000000000000" pitchFamily="65" charset="-120"/>
            </a:endParaRPr>
          </a:p>
          <a:p>
            <a:pPr>
              <a:lnSpc>
                <a:spcPts val="3600"/>
              </a:lnSpc>
              <a:spcBef>
                <a:spcPts val="1800"/>
              </a:spcBef>
              <a:spcAft>
                <a:spcPts val="1800"/>
              </a:spcAft>
              <a:buClr>
                <a:schemeClr val="tx2"/>
              </a:buClr>
            </a:pPr>
            <a:r>
              <a:rPr lang="zh-TW" altLang="en-US" sz="2800" spc="300" dirty="0">
                <a:latin typeface="標楷體" panose="03000509000000000000" pitchFamily="65" charset="-120"/>
                <a:ea typeface="標楷體" panose="03000509000000000000" pitchFamily="65" charset="-120"/>
              </a:rPr>
              <a:t>計畫主持人於</a:t>
            </a:r>
            <a:r>
              <a:rPr lang="zh-TW" altLang="zh-TW" sz="2800" spc="300" dirty="0">
                <a:latin typeface="標楷體" panose="03000509000000000000" pitchFamily="65" charset="-120"/>
                <a:ea typeface="標楷體" panose="03000509000000000000" pitchFamily="65" charset="-120"/>
              </a:rPr>
              <a:t>研究計畫執行期間，因赴國外短期研究、離職轉任非</a:t>
            </a:r>
            <a:r>
              <a:rPr lang="zh-TW" altLang="en-US" sz="2800" spc="300" dirty="0">
                <a:latin typeface="標楷體" panose="03000509000000000000" pitchFamily="65" charset="-120"/>
                <a:ea typeface="標楷體" panose="03000509000000000000" pitchFamily="65" charset="-120"/>
              </a:rPr>
              <a:t>國家科學及技術委員會</a:t>
            </a:r>
            <a:r>
              <a:rPr lang="zh-TW" altLang="zh-TW" sz="2800" spc="300" dirty="0">
                <a:latin typeface="標楷體" panose="03000509000000000000" pitchFamily="65" charset="-120"/>
                <a:ea typeface="標楷體" panose="03000509000000000000" pitchFamily="65" charset="-120"/>
              </a:rPr>
              <a:t>補助機構或退休等因素，致無法執行研究計畫，即停止核發研究主持費，並將該款項繳回。但報經</a:t>
            </a:r>
            <a:r>
              <a:rPr lang="zh-TW" altLang="en-US" sz="2800" spc="300" dirty="0">
                <a:latin typeface="標楷體" panose="03000509000000000000" pitchFamily="65" charset="-120"/>
              </a:rPr>
              <a:t>國家科學及技術委員會同</a:t>
            </a:r>
            <a:r>
              <a:rPr lang="zh-TW" altLang="zh-TW" sz="2800" spc="300" dirty="0">
                <a:latin typeface="標楷體" panose="03000509000000000000" pitchFamily="65" charset="-120"/>
                <a:ea typeface="標楷體" panose="03000509000000000000" pitchFamily="65" charset="-120"/>
              </a:rPr>
              <a:t>意者，不在此限。</a:t>
            </a:r>
            <a:endParaRPr lang="en-US" altLang="zh-TW" sz="2800" spc="300" dirty="0">
              <a:latin typeface="標楷體" panose="03000509000000000000" pitchFamily="65" charset="-120"/>
              <a:ea typeface="標楷體" panose="03000509000000000000" pitchFamily="65" charset="-120"/>
            </a:endParaRPr>
          </a:p>
          <a:p>
            <a:pPr>
              <a:spcBef>
                <a:spcPts val="1800"/>
              </a:spcBef>
              <a:spcAft>
                <a:spcPts val="1800"/>
              </a:spcAft>
              <a:buClr>
                <a:schemeClr val="tx2"/>
              </a:buClr>
            </a:pPr>
            <a:r>
              <a:rPr lang="zh-TW" altLang="en-US" sz="2800" spc="300" dirty="0">
                <a:solidFill>
                  <a:srgbClr val="FF0000"/>
                </a:solidFill>
                <a:latin typeface="標楷體" panose="03000509000000000000" pitchFamily="65" charset="-120"/>
                <a:ea typeface="標楷體" panose="03000509000000000000" pitchFamily="65" charset="-120"/>
              </a:rPr>
              <a:t>計畫延期不得再報支主持人費</a:t>
            </a:r>
            <a:r>
              <a:rPr lang="zh-TW" altLang="en-US" sz="2800" spc="300" dirty="0">
                <a:latin typeface="標楷體" panose="03000509000000000000" pitchFamily="65" charset="-120"/>
                <a:ea typeface="標楷體" panose="03000509000000000000" pitchFamily="65" charset="-120"/>
              </a:rPr>
              <a:t>。</a:t>
            </a:r>
            <a:endParaRPr lang="zh-TW" altLang="zh-TW" sz="2800" spc="300" dirty="0">
              <a:latin typeface="標楷體" panose="03000509000000000000" pitchFamily="65" charset="-120"/>
              <a:ea typeface="標楷體" panose="03000509000000000000" pitchFamily="65" charset="-120"/>
            </a:endParaRPr>
          </a:p>
          <a:p>
            <a:pPr>
              <a:spcBef>
                <a:spcPts val="1800"/>
              </a:spcBef>
              <a:spcAft>
                <a:spcPts val="1800"/>
              </a:spcAft>
            </a:pPr>
            <a:endParaRPr lang="en-US" altLang="zh-TW" sz="2800" spc="300" dirty="0">
              <a:latin typeface="標楷體" panose="03000509000000000000" pitchFamily="65" charset="-120"/>
              <a:ea typeface="標楷體" panose="03000509000000000000" pitchFamily="65" charset="-120"/>
            </a:endParaRPr>
          </a:p>
          <a:p>
            <a:endParaRPr lang="zh-TW" altLang="en-US" sz="2800" spc="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387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26</a:t>
            </a:fld>
            <a:endParaRPr lang="zh-TW" altLang="en-US"/>
          </a:p>
        </p:txBody>
      </p:sp>
      <p:sp>
        <p:nvSpPr>
          <p:cNvPr id="5" name="標題 1"/>
          <p:cNvSpPr>
            <a:spLocks noGrp="1"/>
          </p:cNvSpPr>
          <p:nvPr>
            <p:ph type="title"/>
          </p:nvPr>
        </p:nvSpPr>
        <p:spPr>
          <a:xfrm>
            <a:off x="276225" y="435600"/>
            <a:ext cx="8591550" cy="1066801"/>
          </a:xfrm>
        </p:spPr>
        <p:txBody>
          <a:bodyPr anchor="ctr">
            <a:noAutofit/>
          </a:bodyPr>
          <a:lstStyle/>
          <a:p>
            <a:pPr algn="ctr"/>
            <a:r>
              <a:rPr lang="zh-TW" altLang="en-US" b="1" dirty="0">
                <a:solidFill>
                  <a:schemeClr val="accent2">
                    <a:lumMod val="50000"/>
                  </a:schemeClr>
                </a:solidFill>
                <a:latin typeface="標楷體" panose="03000509000000000000" pitchFamily="65" charset="-120"/>
                <a:ea typeface="標楷體" panose="03000509000000000000" pitchFamily="65" charset="-120"/>
              </a:rPr>
              <a:t>　</a:t>
            </a:r>
            <a:r>
              <a:rPr lang="zh-TW" altLang="en-US" b="1" dirty="0">
                <a:solidFill>
                  <a:schemeClr val="accent2">
                    <a:lumMod val="50000"/>
                  </a:schemeClr>
                </a:solidFill>
                <a:latin typeface="+mj-ea"/>
              </a:rPr>
              <a:t>國科會計畫</a:t>
            </a:r>
            <a:r>
              <a:rPr lang="en-US" altLang="zh-TW" b="1" dirty="0">
                <a:solidFill>
                  <a:schemeClr val="accent2">
                    <a:lumMod val="50000"/>
                  </a:schemeClr>
                </a:solidFill>
                <a:latin typeface="+mj-ea"/>
              </a:rPr>
              <a:t>--</a:t>
            </a:r>
            <a:r>
              <a:rPr lang="zh-TW" altLang="en-US" b="1" dirty="0">
                <a:solidFill>
                  <a:schemeClr val="accent2">
                    <a:lumMod val="50000"/>
                  </a:schemeClr>
                </a:solidFill>
                <a:latin typeface="標楷體" panose="03000509000000000000" pitchFamily="65" charset="-120"/>
                <a:ea typeface="標楷體" panose="03000509000000000000" pitchFamily="65" charset="-120"/>
              </a:rPr>
              <a:t>不得報支之費用</a:t>
            </a:r>
            <a:r>
              <a:rPr lang="en-US" altLang="zh-TW" b="1" dirty="0">
                <a:solidFill>
                  <a:schemeClr val="accent2">
                    <a:lumMod val="50000"/>
                  </a:schemeClr>
                </a:solidFill>
                <a:latin typeface="標楷體" panose="03000509000000000000" pitchFamily="65" charset="-120"/>
                <a:ea typeface="標楷體" panose="03000509000000000000" pitchFamily="65" charset="-120"/>
              </a:rPr>
              <a:t>(1/2)</a:t>
            </a:r>
            <a:endParaRPr lang="zh-TW" altLang="en-US" b="1"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內容版面配置區 2"/>
          <p:cNvSpPr>
            <a:spLocks noGrp="1"/>
          </p:cNvSpPr>
          <p:nvPr>
            <p:ph sz="quarter" idx="13"/>
          </p:nvPr>
        </p:nvSpPr>
        <p:spPr>
          <a:xfrm>
            <a:off x="703937" y="1412776"/>
            <a:ext cx="8163838" cy="4318520"/>
          </a:xfrm>
        </p:spPr>
        <p:txBody>
          <a:bodyPr>
            <a:noAutofit/>
          </a:bodyPr>
          <a:lstStyle/>
          <a:p>
            <a:pPr marL="449263" indent="-449263">
              <a:lnSpc>
                <a:spcPts val="3800"/>
              </a:lnSpc>
              <a:spcBef>
                <a:spcPts val="1200"/>
              </a:spcBef>
              <a:buClr>
                <a:schemeClr val="tx1"/>
              </a:buClr>
              <a:buNone/>
              <a:defRPr/>
            </a:pPr>
            <a:r>
              <a:rPr lang="en-US" altLang="zh-TW" sz="2400" spc="300" dirty="0">
                <a:latin typeface="標楷體" panose="03000509000000000000" pitchFamily="65" charset="-120"/>
                <a:ea typeface="標楷體" panose="03000509000000000000" pitchFamily="65" charset="-120"/>
                <a:cs typeface="Times New Roman" pitchFamily="18" charset="0"/>
              </a:rPr>
              <a:t>1</a:t>
            </a:r>
            <a:r>
              <a:rPr lang="zh-TW" altLang="en-US"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solidFill>
                  <a:srgbClr val="FF0000"/>
                </a:solidFill>
                <a:latin typeface="標楷體" panose="03000509000000000000" pitchFamily="65" charset="-120"/>
                <a:ea typeface="標楷體" panose="03000509000000000000" pitchFamily="65" charset="-120"/>
                <a:cs typeface="Times New Roman" pitchFamily="18" charset="0"/>
              </a:rPr>
              <a:t>非計畫有關人員</a:t>
            </a:r>
            <a:r>
              <a:rPr lang="zh-TW" altLang="en-US" sz="2400" spc="300" dirty="0">
                <a:latin typeface="標楷體" panose="03000509000000000000" pitchFamily="65" charset="-120"/>
                <a:ea typeface="標楷體" panose="03000509000000000000" pitchFamily="65" charset="-120"/>
                <a:cs typeface="Times New Roman" pitchFamily="18" charset="0"/>
              </a:rPr>
              <a:t>，不得報支計畫經費</a:t>
            </a:r>
            <a:r>
              <a:rPr lang="en-US" altLang="zh-TW"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latin typeface="標楷體" panose="03000509000000000000" pitchFamily="65" charset="-120"/>
                <a:ea typeface="標楷體" panose="03000509000000000000" pitchFamily="65" charset="-120"/>
                <a:cs typeface="Times New Roman" pitchFamily="18" charset="0"/>
              </a:rPr>
              <a:t>例如</a:t>
            </a:r>
            <a:r>
              <a:rPr lang="en-US" altLang="zh-TW"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latin typeface="標楷體" panose="03000509000000000000" pitchFamily="65" charset="-120"/>
                <a:ea typeface="標楷體" panose="03000509000000000000" pitchFamily="65" charset="-120"/>
                <a:cs typeface="Times New Roman" pitchFamily="18" charset="0"/>
              </a:rPr>
              <a:t>差旅費、保險費及研討會報名費</a:t>
            </a:r>
            <a:r>
              <a:rPr lang="en-US" altLang="zh-TW"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latin typeface="標楷體" panose="03000509000000000000" pitchFamily="65" charset="-120"/>
                <a:ea typeface="標楷體" panose="03000509000000000000" pitchFamily="65" charset="-120"/>
                <a:cs typeface="Times New Roman" pitchFamily="18" charset="0"/>
              </a:rPr>
              <a:t>。</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en-US" altLang="zh-TW" sz="2400" spc="300" dirty="0">
                <a:latin typeface="標楷體" panose="03000509000000000000" pitchFamily="65" charset="-120"/>
                <a:ea typeface="標楷體" panose="03000509000000000000" pitchFamily="65" charset="-120"/>
                <a:cs typeface="Times New Roman" pitchFamily="18" charset="0"/>
              </a:rPr>
              <a:t>2</a:t>
            </a:r>
            <a:r>
              <a:rPr lang="zh-TW" altLang="en-US" sz="2400" spc="300" dirty="0">
                <a:latin typeface="標楷體" panose="03000509000000000000" pitchFamily="65" charset="-120"/>
                <a:ea typeface="標楷體" panose="03000509000000000000" pitchFamily="65" charset="-120"/>
                <a:cs typeface="Times New Roman" pitchFamily="18" charset="0"/>
              </a:rPr>
              <a:t>、報經</a:t>
            </a:r>
            <a:r>
              <a:rPr lang="zh-TW" altLang="en-US" sz="2400" spc="300" dirty="0">
                <a:latin typeface="+mn-ea"/>
              </a:rPr>
              <a:t>國家科學及技術委員會</a:t>
            </a:r>
            <a:r>
              <a:rPr lang="zh-TW" altLang="en-US" sz="2400" spc="300" dirty="0">
                <a:latin typeface="標楷體" panose="03000509000000000000" pitchFamily="65" charset="-120"/>
                <a:ea typeface="標楷體" panose="03000509000000000000" pitchFamily="65" charset="-120"/>
                <a:cs typeface="Times New Roman" pitchFamily="18" charset="0"/>
              </a:rPr>
              <a:t>同意轉撥部分經費至</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zh-TW" altLang="en-US" sz="2400" spc="300" dirty="0">
                <a:latin typeface="標楷體" panose="03000509000000000000" pitchFamily="65" charset="-120"/>
                <a:ea typeface="標楷體" panose="03000509000000000000" pitchFamily="65" charset="-120"/>
                <a:cs typeface="Times New Roman" pitchFamily="18" charset="0"/>
              </a:rPr>
              <a:t>   共同主持人任職之機構執行時，共同主持人及其</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zh-TW" altLang="en-US" sz="2400" spc="300" dirty="0">
                <a:latin typeface="標楷體" panose="03000509000000000000" pitchFamily="65" charset="-120"/>
                <a:ea typeface="標楷體" panose="03000509000000000000" pitchFamily="65" charset="-120"/>
                <a:cs typeface="Times New Roman" pitchFamily="18" charset="0"/>
              </a:rPr>
              <a:t>   任職機構內之人員均不得於轉撥計畫之經費支領</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zh-TW" altLang="en-US" sz="2400" spc="300" dirty="0">
                <a:solidFill>
                  <a:srgbClr val="FF0000"/>
                </a:solidFill>
                <a:latin typeface="標楷體" panose="03000509000000000000" pitchFamily="65" charset="-120"/>
                <a:ea typeface="標楷體" panose="03000509000000000000" pitchFamily="65" charset="-120"/>
                <a:cs typeface="Times New Roman" pitchFamily="18" charset="0"/>
              </a:rPr>
              <a:t>   出席費及審查費</a:t>
            </a:r>
            <a:r>
              <a:rPr lang="zh-TW" altLang="en-US" sz="2400" spc="300" dirty="0">
                <a:latin typeface="標楷體" panose="03000509000000000000" pitchFamily="65" charset="-120"/>
                <a:ea typeface="標楷體" panose="03000509000000000000" pitchFamily="65" charset="-120"/>
                <a:cs typeface="Times New Roman" pitchFamily="18" charset="0"/>
              </a:rPr>
              <a:t>。</a:t>
            </a:r>
            <a:r>
              <a:rPr lang="en-US" altLang="zh-TW" sz="2400" spc="300" dirty="0">
                <a:latin typeface="標楷體" panose="03000509000000000000" pitchFamily="65" charset="-120"/>
                <a:ea typeface="標楷體" panose="03000509000000000000" pitchFamily="65" charset="-120"/>
                <a:cs typeface="Times New Roman" pitchFamily="18" charset="0"/>
              </a:rPr>
              <a:t>(99.12.21</a:t>
            </a:r>
            <a:r>
              <a:rPr lang="zh-TW" altLang="en-US" sz="2400" spc="300" dirty="0">
                <a:latin typeface="標楷體" panose="03000509000000000000" pitchFamily="65" charset="-120"/>
                <a:ea typeface="標楷體" panose="03000509000000000000" pitchFamily="65" charset="-120"/>
                <a:cs typeface="Times New Roman" pitchFamily="18" charset="0"/>
              </a:rPr>
              <a:t>臺會綜二字第</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zh-TW" altLang="en-US" sz="2400" spc="300" dirty="0">
                <a:latin typeface="標楷體" panose="03000509000000000000" pitchFamily="65" charset="-120"/>
                <a:ea typeface="標楷體" panose="03000509000000000000" pitchFamily="65" charset="-120"/>
                <a:cs typeface="Times New Roman" pitchFamily="18" charset="0"/>
              </a:rPr>
              <a:t>    </a:t>
            </a:r>
            <a:r>
              <a:rPr lang="en-US" altLang="zh-TW" sz="2400" spc="300" dirty="0">
                <a:latin typeface="標楷體" panose="03000509000000000000" pitchFamily="65" charset="-120"/>
                <a:ea typeface="標楷體" panose="03000509000000000000" pitchFamily="65" charset="-120"/>
                <a:cs typeface="Times New Roman" pitchFamily="18" charset="0"/>
              </a:rPr>
              <a:t>0990090265</a:t>
            </a:r>
            <a:r>
              <a:rPr lang="zh-TW" altLang="en-US" sz="2400" spc="300" dirty="0">
                <a:latin typeface="標楷體" panose="03000509000000000000" pitchFamily="65" charset="-120"/>
                <a:ea typeface="標楷體" panose="03000509000000000000" pitchFamily="65" charset="-120"/>
                <a:cs typeface="Times New Roman" pitchFamily="18" charset="0"/>
              </a:rPr>
              <a:t>號函</a:t>
            </a:r>
            <a:r>
              <a:rPr lang="en-US" altLang="zh-TW" sz="2400" spc="300" dirty="0">
                <a:latin typeface="標楷體" panose="03000509000000000000" pitchFamily="65" charset="-120"/>
                <a:ea typeface="標楷體" panose="03000509000000000000" pitchFamily="65" charset="-120"/>
                <a:cs typeface="Times New Roman" pitchFamily="18" charset="0"/>
              </a:rPr>
              <a:t>)</a:t>
            </a:r>
          </a:p>
          <a:p>
            <a:endParaRPr lang="zh-TW" altLang="en-US" sz="2400" spc="300" dirty="0"/>
          </a:p>
        </p:txBody>
      </p:sp>
    </p:spTree>
    <p:extLst>
      <p:ext uri="{BB962C8B-B14F-4D97-AF65-F5344CB8AC3E}">
        <p14:creationId xmlns:p14="http://schemas.microsoft.com/office/powerpoint/2010/main" val="338458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27</a:t>
            </a:fld>
            <a:endParaRPr lang="zh-TW" altLang="en-US"/>
          </a:p>
        </p:txBody>
      </p:sp>
      <p:sp>
        <p:nvSpPr>
          <p:cNvPr id="5" name="標題 1"/>
          <p:cNvSpPr>
            <a:spLocks noGrp="1"/>
          </p:cNvSpPr>
          <p:nvPr>
            <p:ph type="title"/>
          </p:nvPr>
        </p:nvSpPr>
        <p:spPr>
          <a:xfrm>
            <a:off x="276225" y="435600"/>
            <a:ext cx="8591550" cy="1066801"/>
          </a:xfrm>
        </p:spPr>
        <p:txBody>
          <a:bodyPr anchor="ctr">
            <a:noAutofit/>
          </a:bodyPr>
          <a:lstStyle/>
          <a:p>
            <a:pPr algn="ctr"/>
            <a:r>
              <a:rPr lang="zh-TW" altLang="en-US" b="1" dirty="0">
                <a:solidFill>
                  <a:schemeClr val="accent2">
                    <a:lumMod val="50000"/>
                  </a:schemeClr>
                </a:solidFill>
                <a:latin typeface="+mj-ea"/>
              </a:rPr>
              <a:t>國科會計畫</a:t>
            </a:r>
            <a:r>
              <a:rPr lang="en-US" altLang="zh-TW" b="1" dirty="0">
                <a:solidFill>
                  <a:schemeClr val="accent2">
                    <a:lumMod val="50000"/>
                  </a:schemeClr>
                </a:solidFill>
                <a:latin typeface="+mj-ea"/>
              </a:rPr>
              <a:t>--</a:t>
            </a:r>
            <a:r>
              <a:rPr lang="zh-TW" altLang="en-US" b="1" dirty="0">
                <a:solidFill>
                  <a:schemeClr val="accent2">
                    <a:lumMod val="50000"/>
                  </a:schemeClr>
                </a:solidFill>
                <a:latin typeface="標楷體" panose="03000509000000000000" pitchFamily="65" charset="-120"/>
                <a:ea typeface="標楷體" panose="03000509000000000000" pitchFamily="65" charset="-120"/>
              </a:rPr>
              <a:t>不得報支之費用</a:t>
            </a:r>
            <a:r>
              <a:rPr lang="en-US" altLang="zh-TW" b="1" dirty="0">
                <a:solidFill>
                  <a:schemeClr val="accent2">
                    <a:lumMod val="50000"/>
                  </a:schemeClr>
                </a:solidFill>
                <a:latin typeface="標楷體" panose="03000509000000000000" pitchFamily="65" charset="-120"/>
                <a:ea typeface="標楷體" panose="03000509000000000000" pitchFamily="65" charset="-120"/>
              </a:rPr>
              <a:t>(2/2)</a:t>
            </a:r>
            <a:endParaRPr lang="zh-TW" altLang="en-US" b="1"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內容版面配置區 2"/>
          <p:cNvSpPr>
            <a:spLocks noGrp="1"/>
          </p:cNvSpPr>
          <p:nvPr>
            <p:ph sz="quarter" idx="13"/>
          </p:nvPr>
        </p:nvSpPr>
        <p:spPr>
          <a:xfrm>
            <a:off x="575555" y="1628800"/>
            <a:ext cx="8292219" cy="4680520"/>
          </a:xfrm>
        </p:spPr>
        <p:txBody>
          <a:bodyPr>
            <a:normAutofit fontScale="92500"/>
          </a:bodyPr>
          <a:lstStyle/>
          <a:p>
            <a:pPr marL="82296" lvl="1" indent="0" algn="just">
              <a:spcBef>
                <a:spcPts val="600"/>
              </a:spcBef>
              <a:buSzPct val="80000"/>
              <a:buNone/>
            </a:pPr>
            <a:r>
              <a:rPr lang="en-US" altLang="zh-TW"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rPr>
              <a:t>3</a:t>
            </a:r>
            <a:r>
              <a:rPr lang="zh-TW" altLang="en-US"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rPr>
              <a:t>、已擔任專題研究計畫專（兼）任助理，不得再</a:t>
            </a:r>
            <a:endParaRPr lang="en-US" altLang="zh-TW"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endParaRPr>
          </a:p>
          <a:p>
            <a:pPr marL="82296" lvl="1" indent="0" algn="just">
              <a:spcBef>
                <a:spcPts val="600"/>
              </a:spcBef>
              <a:buSzPct val="80000"/>
              <a:buNone/>
            </a:pPr>
            <a:r>
              <a:rPr lang="zh-TW" altLang="en-US"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rPr>
              <a:t>   兼任</a:t>
            </a:r>
            <a:r>
              <a:rPr lang="zh-TW" altLang="en-US" sz="2400" b="1" spc="300" dirty="0">
                <a:solidFill>
                  <a:schemeClr val="accent2">
                    <a:lumMod val="50000"/>
                  </a:schemeClr>
                </a:solidFill>
                <a:latin typeface="標楷體" pitchFamily="65" charset="-120"/>
                <a:ea typeface="標楷體" pitchFamily="65" charset="-120"/>
              </a:rPr>
              <a:t>同一計畫</a:t>
            </a:r>
            <a:r>
              <a:rPr lang="zh-TW" altLang="en-US"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rPr>
              <a:t>臨時工。</a:t>
            </a:r>
            <a:endParaRPr lang="en-US" altLang="zh-TW"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endParaRP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4</a:t>
            </a:r>
            <a:r>
              <a:rPr lang="zh-TW" altLang="en-US" sz="2400" spc="300" dirty="0">
                <a:solidFill>
                  <a:schemeClr val="accent2">
                    <a:lumMod val="50000"/>
                  </a:schemeClr>
                </a:solidFill>
                <a:latin typeface="標楷體" panose="03000509000000000000" pitchFamily="65" charset="-120"/>
                <a:cs typeface="Times New Roman" pitchFamily="18" charset="0"/>
              </a:rPr>
              <a:t>、與研究計畫無關之開支或非執行期限內之開支。</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5</a:t>
            </a:r>
            <a:r>
              <a:rPr lang="zh-TW" altLang="en-US" sz="2400" spc="300" dirty="0">
                <a:solidFill>
                  <a:schemeClr val="accent2">
                    <a:lumMod val="50000"/>
                  </a:schemeClr>
                </a:solidFill>
                <a:latin typeface="標楷體" panose="03000509000000000000" pitchFamily="65" charset="-120"/>
                <a:cs typeface="Times New Roman" pitchFamily="18" charset="0"/>
              </a:rPr>
              <a:t>、與科發基金補助經費無關之任何墊撥款項。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6</a:t>
            </a:r>
            <a:r>
              <a:rPr lang="zh-TW" altLang="en-US" sz="2400" spc="300" dirty="0">
                <a:solidFill>
                  <a:schemeClr val="accent2">
                    <a:lumMod val="50000"/>
                  </a:schemeClr>
                </a:solidFill>
                <a:latin typeface="標楷體" panose="03000509000000000000" pitchFamily="65" charset="-120"/>
                <a:cs typeface="Times New Roman" pitchFamily="18" charset="0"/>
              </a:rPr>
              <a:t>、購買土地或執行機構本身庫存之物資及現有之設備。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7</a:t>
            </a:r>
            <a:r>
              <a:rPr lang="zh-TW" altLang="en-US" sz="2400" spc="300" dirty="0">
                <a:solidFill>
                  <a:schemeClr val="accent2">
                    <a:lumMod val="50000"/>
                  </a:schemeClr>
                </a:solidFill>
                <a:latin typeface="標楷體" panose="03000509000000000000" pitchFamily="65" charset="-120"/>
                <a:cs typeface="Times New Roman" pitchFamily="18" charset="0"/>
              </a:rPr>
              <a:t>、慰勞或餽贈性質之支出。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8</a:t>
            </a:r>
            <a:r>
              <a:rPr lang="zh-TW" altLang="en-US" sz="2400" spc="300" dirty="0">
                <a:solidFill>
                  <a:schemeClr val="accent2">
                    <a:lumMod val="50000"/>
                  </a:schemeClr>
                </a:solidFill>
                <a:latin typeface="標楷體" panose="03000509000000000000" pitchFamily="65" charset="-120"/>
                <a:cs typeface="Times New Roman" pitchFamily="18" charset="0"/>
              </a:rPr>
              <a:t>、交際應酬費用</a:t>
            </a:r>
            <a:r>
              <a:rPr lang="en-US" altLang="zh-TW" sz="2400" spc="300" dirty="0">
                <a:solidFill>
                  <a:schemeClr val="accent2">
                    <a:lumMod val="50000"/>
                  </a:schemeClr>
                </a:solidFill>
                <a:latin typeface="標楷體" panose="03000509000000000000" pitchFamily="65" charset="-120"/>
                <a:cs typeface="Times New Roman" pitchFamily="18" charset="0"/>
              </a:rPr>
              <a:t>(</a:t>
            </a:r>
            <a:r>
              <a:rPr lang="zh-TW" altLang="en-US" sz="2400" spc="300" dirty="0">
                <a:solidFill>
                  <a:schemeClr val="accent2">
                    <a:lumMod val="50000"/>
                  </a:schemeClr>
                </a:solidFill>
                <a:latin typeface="標楷體" panose="03000509000000000000" pitchFamily="65" charset="-120"/>
                <a:cs typeface="Times New Roman" pitchFamily="18" charset="0"/>
              </a:rPr>
              <a:t>因研究計畫需要召開會議而逾用餐時</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zh-TW" altLang="en-US" sz="2400" spc="300" dirty="0">
                <a:solidFill>
                  <a:schemeClr val="accent2">
                    <a:lumMod val="50000"/>
                  </a:schemeClr>
                </a:solidFill>
                <a:latin typeface="標楷體" panose="03000509000000000000" pitchFamily="65" charset="-120"/>
                <a:cs typeface="Times New Roman" pitchFamily="18" charset="0"/>
              </a:rPr>
              <a:t>   間所提供之餐點除外</a:t>
            </a:r>
            <a:r>
              <a:rPr lang="en-US" altLang="zh-TW" sz="2400" spc="300" dirty="0">
                <a:solidFill>
                  <a:schemeClr val="accent2">
                    <a:lumMod val="50000"/>
                  </a:schemeClr>
                </a:solidFill>
                <a:latin typeface="標楷體" panose="03000509000000000000" pitchFamily="65" charset="-120"/>
                <a:cs typeface="Times New Roman" pitchFamily="18" charset="0"/>
              </a:rPr>
              <a:t>)</a:t>
            </a:r>
            <a:r>
              <a:rPr lang="zh-TW" altLang="en-US" sz="2400" spc="300" dirty="0">
                <a:solidFill>
                  <a:schemeClr val="accent2">
                    <a:lumMod val="50000"/>
                  </a:schemeClr>
                </a:solidFill>
                <a:latin typeface="標楷體" panose="03000509000000000000" pitchFamily="65" charset="-120"/>
                <a:cs typeface="Times New Roman" pitchFamily="18" charset="0"/>
              </a:rPr>
              <a:t>、罰款、贈款、捐款及各種私</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zh-TW" altLang="en-US" sz="2400" spc="300" dirty="0">
                <a:solidFill>
                  <a:schemeClr val="accent2">
                    <a:lumMod val="50000"/>
                  </a:schemeClr>
                </a:solidFill>
                <a:latin typeface="標楷體" panose="03000509000000000000" pitchFamily="65" charset="-120"/>
                <a:cs typeface="Times New Roman" pitchFamily="18" charset="0"/>
              </a:rPr>
              <a:t>   人用款。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9</a:t>
            </a:r>
            <a:r>
              <a:rPr lang="zh-TW" altLang="en-US" sz="2400" spc="300" dirty="0">
                <a:solidFill>
                  <a:schemeClr val="accent2">
                    <a:lumMod val="50000"/>
                  </a:schemeClr>
                </a:solidFill>
                <a:latin typeface="標楷體" panose="03000509000000000000" pitchFamily="65" charset="-120"/>
                <a:cs typeface="Times New Roman" pitchFamily="18" charset="0"/>
              </a:rPr>
              <a:t>、建造購買或租賃房舍車輛、房舍及傢俱修理維護等。</a:t>
            </a:r>
          </a:p>
        </p:txBody>
      </p:sp>
    </p:spTree>
    <p:extLst>
      <p:ext uri="{BB962C8B-B14F-4D97-AF65-F5344CB8AC3E}">
        <p14:creationId xmlns:p14="http://schemas.microsoft.com/office/powerpoint/2010/main" val="303212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2450133" y="1307133"/>
            <a:ext cx="4243735" cy="4243735"/>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a:spLocks noGrp="1"/>
          </p:cNvSpPr>
          <p:nvPr>
            <p:ph type="title"/>
          </p:nvPr>
        </p:nvSpPr>
        <p:spPr>
          <a:xfrm>
            <a:off x="2676141" y="2895600"/>
            <a:ext cx="3791719" cy="1066801"/>
          </a:xfrm>
        </p:spPr>
        <p:txBody>
          <a:bodyPr anchor="ctr">
            <a:noAutofit/>
          </a:bodyPr>
          <a:lstStyle/>
          <a:p>
            <a:pPr algn="ctr"/>
            <a:r>
              <a:rPr lang="en-US" altLang="zh-TW" sz="5400" dirty="0">
                <a:solidFill>
                  <a:schemeClr val="accent2">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Thank you </a:t>
            </a:r>
            <a:endParaRPr lang="zh-TW" altLang="en-US" sz="5400" dirty="0">
              <a:solidFill>
                <a:schemeClr val="accent2">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28</a:t>
            </a:fld>
            <a:endParaRPr lang="zh-TW" altLang="en-US"/>
          </a:p>
        </p:txBody>
      </p:sp>
    </p:spTree>
    <p:extLst>
      <p:ext uri="{BB962C8B-B14F-4D97-AF65-F5344CB8AC3E}">
        <p14:creationId xmlns:p14="http://schemas.microsoft.com/office/powerpoint/2010/main" val="31140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3</a:t>
            </a:fld>
            <a:endParaRPr lang="zh-TW" altLang="en-US"/>
          </a:p>
        </p:txBody>
      </p:sp>
      <p:sp>
        <p:nvSpPr>
          <p:cNvPr id="3" name="標題 2"/>
          <p:cNvSpPr>
            <a:spLocks noGrp="1"/>
          </p:cNvSpPr>
          <p:nvPr>
            <p:ph type="title"/>
          </p:nvPr>
        </p:nvSpPr>
        <p:spPr/>
        <p:txBody>
          <a:bodyPr>
            <a:normAutofit/>
          </a:bodyPr>
          <a:lstStyle/>
          <a:p>
            <a:r>
              <a:rPr lang="zh-TW" altLang="en-US" sz="4000" b="1" dirty="0"/>
              <a:t>主計室簡介</a:t>
            </a:r>
          </a:p>
        </p:txBody>
      </p:sp>
      <p:sp>
        <p:nvSpPr>
          <p:cNvPr id="4" name="內容版面配置區 3"/>
          <p:cNvSpPr>
            <a:spLocks noGrp="1"/>
          </p:cNvSpPr>
          <p:nvPr>
            <p:ph sz="quarter" idx="13"/>
          </p:nvPr>
        </p:nvSpPr>
        <p:spPr>
          <a:xfrm>
            <a:off x="490081" y="1502401"/>
            <a:ext cx="8163838" cy="4318520"/>
          </a:xfrm>
        </p:spPr>
        <p:txBody>
          <a:bodyPr>
            <a:normAutofit/>
          </a:bodyPr>
          <a:lstStyle/>
          <a:p>
            <a:r>
              <a:rPr lang="zh-TW" altLang="en-US" sz="2800" dirty="0"/>
              <a:t>預算型態</a:t>
            </a:r>
            <a:endParaRPr lang="zh-TW" altLang="zh-TW" sz="2800" dirty="0"/>
          </a:p>
          <a:p>
            <a:r>
              <a:rPr lang="zh-TW" altLang="zh-TW" sz="2400" dirty="0"/>
              <a:t>本校自創校至</a:t>
            </a:r>
            <a:r>
              <a:rPr lang="en-US" altLang="zh-TW" sz="2400" dirty="0"/>
              <a:t>88</a:t>
            </a:r>
            <a:r>
              <a:rPr lang="zh-TW" altLang="zh-TW" sz="2400" dirty="0"/>
              <a:t>會計年度止，屬公務預算型態。</a:t>
            </a:r>
            <a:endParaRPr lang="en-US" altLang="zh-TW" sz="2400" dirty="0"/>
          </a:p>
          <a:p>
            <a:r>
              <a:rPr lang="zh-TW" altLang="zh-TW" sz="2400" dirty="0"/>
              <a:t>自</a:t>
            </a:r>
            <a:r>
              <a:rPr lang="en-US" altLang="zh-TW" sz="2400" dirty="0">
                <a:latin typeface="Amiri" panose="00000500000000000000" pitchFamily="2" charset="-78"/>
                <a:ea typeface="Amiri" panose="00000500000000000000" pitchFamily="2" charset="-78"/>
                <a:cs typeface="Amiri" panose="00000500000000000000" pitchFamily="2" charset="-78"/>
              </a:rPr>
              <a:t>89</a:t>
            </a:r>
            <a:r>
              <a:rPr lang="zh-TW" altLang="en-US" sz="2400" dirty="0"/>
              <a:t>會計年度</a:t>
            </a:r>
            <a:r>
              <a:rPr lang="zh-TW" altLang="zh-TW" sz="2400" dirty="0"/>
              <a:t>起，本校配合教育部「國立大學校院校務基金」之實施，以作業基金型態實施校務基金。</a:t>
            </a:r>
            <a:endParaRPr lang="en-US" altLang="zh-TW" sz="2400" dirty="0"/>
          </a:p>
          <a:p>
            <a:endParaRPr lang="zh-TW" altLang="zh-TW" dirty="0"/>
          </a:p>
          <a:p>
            <a:r>
              <a:rPr lang="zh-TW" altLang="zh-TW" sz="2800" b="1" dirty="0"/>
              <a:t>主要業務</a:t>
            </a:r>
            <a:endParaRPr lang="zh-TW" altLang="zh-TW" sz="2800" dirty="0"/>
          </a:p>
          <a:p>
            <a:r>
              <a:rPr lang="zh-TW" altLang="en-US" sz="2400" dirty="0"/>
              <a:t>歲計業務：本校年度預算之籌編。</a:t>
            </a:r>
            <a:endParaRPr lang="en-US" altLang="zh-TW" sz="2400" dirty="0"/>
          </a:p>
          <a:p>
            <a:r>
              <a:rPr lang="zh-TW" altLang="en-US" sz="2400" dirty="0"/>
              <a:t>會計業務：動支經費之審核</a:t>
            </a:r>
            <a:r>
              <a:rPr lang="zh-TW" altLang="zh-TW" sz="2400" dirty="0"/>
              <a:t>、</a:t>
            </a:r>
            <a:r>
              <a:rPr lang="zh-TW" altLang="en-US" sz="2400" dirty="0"/>
              <a:t>編製月報及決算。</a:t>
            </a:r>
            <a:endParaRPr lang="zh-TW" altLang="zh-TW" sz="2400" dirty="0"/>
          </a:p>
          <a:p>
            <a:endParaRPr lang="zh-TW" altLang="en-US" dirty="0"/>
          </a:p>
        </p:txBody>
      </p:sp>
    </p:spTree>
    <p:extLst>
      <p:ext uri="{BB962C8B-B14F-4D97-AF65-F5344CB8AC3E}">
        <p14:creationId xmlns:p14="http://schemas.microsoft.com/office/powerpoint/2010/main" val="335610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4</a:t>
            </a:fld>
            <a:endParaRPr lang="zh-TW" altLang="en-US"/>
          </a:p>
        </p:txBody>
      </p:sp>
      <p:sp>
        <p:nvSpPr>
          <p:cNvPr id="3" name="標題 2"/>
          <p:cNvSpPr>
            <a:spLocks noGrp="1"/>
          </p:cNvSpPr>
          <p:nvPr>
            <p:ph type="title"/>
          </p:nvPr>
        </p:nvSpPr>
        <p:spPr/>
        <p:txBody>
          <a:bodyPr>
            <a:noAutofit/>
          </a:bodyPr>
          <a:lstStyle/>
          <a:p>
            <a:r>
              <a:rPr lang="zh-TW" altLang="zh-TW" b="1" dirty="0"/>
              <a:t>作業層級組織圖</a:t>
            </a:r>
            <a:br>
              <a:rPr lang="zh-TW" altLang="zh-TW" dirty="0"/>
            </a:br>
            <a:endParaRPr lang="zh-TW" altLang="en-US" dirty="0"/>
          </a:p>
        </p:txBody>
      </p:sp>
      <p:sp>
        <p:nvSpPr>
          <p:cNvPr id="4" name="內容版面配置區 3"/>
          <p:cNvSpPr>
            <a:spLocks noGrp="1"/>
          </p:cNvSpPr>
          <p:nvPr>
            <p:ph sz="quarter" idx="13"/>
          </p:nvPr>
        </p:nvSpPr>
        <p:spPr/>
        <p:txBody>
          <a:bodyPr/>
          <a:lstStyle/>
          <a:p>
            <a:pPr lvl="0"/>
            <a:endParaRPr lang="en-US" altLang="zh-TW" dirty="0"/>
          </a:p>
          <a:p>
            <a:pPr lvl="0"/>
            <a:endParaRPr lang="en-US" altLang="zh-TW" dirty="0"/>
          </a:p>
          <a:p>
            <a:pPr lvl="0"/>
            <a:endParaRPr lang="en-US" altLang="zh-TW" dirty="0"/>
          </a:p>
          <a:p>
            <a:pPr lvl="0"/>
            <a:endParaRPr lang="en-US" altLang="zh-TW" dirty="0"/>
          </a:p>
          <a:p>
            <a:pPr lvl="0"/>
            <a:endParaRPr lang="en-US" altLang="zh-TW" dirty="0"/>
          </a:p>
          <a:p>
            <a:pPr marL="342900" indent="-342900"/>
            <a:r>
              <a:rPr lang="zh-TW" altLang="zh-TW" dirty="0"/>
              <a:t>第一組</a:t>
            </a:r>
            <a:r>
              <a:rPr lang="zh-TW" altLang="en-US" dirty="0"/>
              <a:t>：</a:t>
            </a:r>
            <a:r>
              <a:rPr lang="zh-TW" altLang="zh-TW" dirty="0"/>
              <a:t>辦理年度預算籌編、各項審核業務</a:t>
            </a:r>
          </a:p>
          <a:p>
            <a:pPr lvl="0"/>
            <a:r>
              <a:rPr lang="en-US" altLang="zh-TW" dirty="0"/>
              <a:t>   </a:t>
            </a:r>
            <a:r>
              <a:rPr lang="zh-TW" altLang="zh-TW" dirty="0"/>
              <a:t>第二組</a:t>
            </a:r>
            <a:r>
              <a:rPr lang="zh-TW" altLang="en-US" dirty="0"/>
              <a:t>：</a:t>
            </a:r>
            <a:r>
              <a:rPr lang="zh-TW" altLang="zh-TW" dirty="0"/>
              <a:t>辦理月報、決算編製、各項審核業務</a:t>
            </a:r>
          </a:p>
          <a:p>
            <a:endParaRPr lang="zh-TW" altLang="en-US" dirty="0"/>
          </a:p>
        </p:txBody>
      </p:sp>
      <p:graphicFrame>
        <p:nvGraphicFramePr>
          <p:cNvPr id="8" name="資料庫圖表 7"/>
          <p:cNvGraphicFramePr/>
          <p:nvPr>
            <p:extLst>
              <p:ext uri="{D42A27DB-BD31-4B8C-83A1-F6EECF244321}">
                <p14:modId xmlns:p14="http://schemas.microsoft.com/office/powerpoint/2010/main" val="2344352154"/>
              </p:ext>
            </p:extLst>
          </p:nvPr>
        </p:nvGraphicFramePr>
        <p:xfrm>
          <a:off x="1795462" y="1175062"/>
          <a:ext cx="5553075" cy="279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14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5</a:t>
            </a:fld>
            <a:endParaRPr lang="zh-TW" altLang="en-US"/>
          </a:p>
        </p:txBody>
      </p:sp>
      <p:sp>
        <p:nvSpPr>
          <p:cNvPr id="5" name="標題 1"/>
          <p:cNvSpPr>
            <a:spLocks noGrp="1"/>
          </p:cNvSpPr>
          <p:nvPr>
            <p:ph type="title"/>
          </p:nvPr>
        </p:nvSpPr>
        <p:spPr>
          <a:xfrm>
            <a:off x="276225" y="435600"/>
            <a:ext cx="8591550" cy="1066801"/>
          </a:xfrm>
        </p:spPr>
        <p:txBody>
          <a:bodyPr>
            <a:noAutofit/>
          </a:bodyPr>
          <a:lstStyle/>
          <a:p>
            <a:pPr>
              <a:lnSpc>
                <a:spcPct val="200000"/>
              </a:lnSpc>
            </a:pPr>
            <a:r>
              <a:rPr lang="zh-TW" altLang="zh-TW" sz="4000" b="1" dirty="0">
                <a:latin typeface="標楷體" panose="03000509000000000000" pitchFamily="65" charset="-120"/>
              </a:rPr>
              <a:t>網路請購系統</a:t>
            </a:r>
            <a:r>
              <a:rPr lang="zh-TW" altLang="en-US" sz="4000" b="1" dirty="0">
                <a:latin typeface="標楷體" panose="03000509000000000000" pitchFamily="65" charset="-120"/>
              </a:rPr>
              <a:t>使用注意事項</a:t>
            </a:r>
            <a:endParaRPr lang="en-US" altLang="zh-TW" sz="4000" b="1" dirty="0">
              <a:latin typeface="標楷體" panose="03000509000000000000" pitchFamily="65" charset="-120"/>
            </a:endParaRPr>
          </a:p>
        </p:txBody>
      </p:sp>
      <p:sp>
        <p:nvSpPr>
          <p:cNvPr id="6" name="內容版面配置區 2"/>
          <p:cNvSpPr>
            <a:spLocks noGrp="1"/>
          </p:cNvSpPr>
          <p:nvPr>
            <p:ph sz="quarter" idx="13"/>
          </p:nvPr>
        </p:nvSpPr>
        <p:spPr>
          <a:xfrm>
            <a:off x="490081" y="1700808"/>
            <a:ext cx="8163838" cy="4318520"/>
          </a:xfrm>
        </p:spPr>
        <p:txBody>
          <a:bodyPr>
            <a:normAutofit/>
          </a:bodyPr>
          <a:lstStyle/>
          <a:p>
            <a:pPr marL="0" indent="0">
              <a:buNone/>
            </a:pPr>
            <a:r>
              <a:rPr lang="zh-TW" altLang="en-US" sz="3200" dirty="0"/>
              <a:t>網路請購系統使用對象：</a:t>
            </a:r>
            <a:endParaRPr lang="en-US" altLang="zh-TW" sz="3200" dirty="0"/>
          </a:p>
          <a:p>
            <a:pPr marL="457200" indent="-457200">
              <a:buClr>
                <a:srgbClr val="FF9933"/>
              </a:buClr>
            </a:pPr>
            <a:r>
              <a:rPr lang="zh-TW" altLang="en-US" sz="3200" dirty="0"/>
              <a:t>部門</a:t>
            </a:r>
            <a:r>
              <a:rPr lang="zh-TW" altLang="zh-TW" sz="3200" dirty="0"/>
              <a:t>經費管理人</a:t>
            </a:r>
            <a:r>
              <a:rPr lang="en-US" altLang="zh-TW" sz="3200" dirty="0"/>
              <a:t>(</a:t>
            </a:r>
            <a:r>
              <a:rPr lang="zh-TW" altLang="en-US" sz="3200" dirty="0"/>
              <a:t>負責各部門預算管理者</a:t>
            </a:r>
            <a:r>
              <a:rPr lang="en-US" altLang="zh-TW" sz="3200" dirty="0"/>
              <a:t>)</a:t>
            </a:r>
            <a:endParaRPr lang="zh-TW" altLang="zh-TW" sz="3200" dirty="0"/>
          </a:p>
          <a:p>
            <a:pPr marL="457200" indent="-457200">
              <a:buClr>
                <a:srgbClr val="FF9933"/>
              </a:buClr>
            </a:pPr>
            <a:r>
              <a:rPr lang="zh-TW" altLang="zh-TW" sz="3200" dirty="0"/>
              <a:t>計畫主持人</a:t>
            </a:r>
            <a:endParaRPr lang="en-US" altLang="zh-TW" sz="3200" dirty="0"/>
          </a:p>
          <a:p>
            <a:pPr marL="457200" indent="-457200">
              <a:buClr>
                <a:srgbClr val="FF9933"/>
              </a:buClr>
            </a:pPr>
            <a:r>
              <a:rPr lang="zh-TW" altLang="zh-TW" sz="3200" dirty="0"/>
              <a:t>授權可使用網路請購系統者</a:t>
            </a:r>
          </a:p>
          <a:p>
            <a:pPr marL="0" indent="0">
              <a:buNone/>
            </a:pPr>
            <a:endParaRPr lang="en-US" altLang="zh-TW" sz="2000" dirty="0"/>
          </a:p>
          <a:p>
            <a:pPr marL="0" indent="0">
              <a:buNone/>
            </a:pPr>
            <a:r>
              <a:rPr lang="zh-TW" altLang="en-US" sz="2800" dirty="0"/>
              <a:t>首次使用網路請購系統，尚無登入權限者，請於主計室網站</a:t>
            </a:r>
            <a:r>
              <a:rPr lang="en-US" altLang="zh-TW" sz="2800" dirty="0"/>
              <a:t>/</a:t>
            </a:r>
            <a:r>
              <a:rPr lang="zh-TW" altLang="en-US" sz="2800" dirty="0"/>
              <a:t>網路請購系統首頁下載</a:t>
            </a:r>
            <a:r>
              <a:rPr lang="en-US" altLang="zh-TW" sz="2800" dirty="0"/>
              <a:t>【</a:t>
            </a:r>
            <a:r>
              <a:rPr lang="zh-TW" altLang="en-US" sz="2800" dirty="0"/>
              <a:t>主計室線上請購授權申請書</a:t>
            </a:r>
            <a:r>
              <a:rPr lang="en-US" altLang="zh-TW" sz="2800" dirty="0"/>
              <a:t>】</a:t>
            </a:r>
            <a:r>
              <a:rPr lang="zh-TW" altLang="en-US" sz="2800" dirty="0"/>
              <a:t>，填妥簽章後交由主計室建立帳號。</a:t>
            </a:r>
          </a:p>
          <a:p>
            <a:pPr marL="0" indent="0">
              <a:buNone/>
            </a:pPr>
            <a:endParaRPr lang="en-US" altLang="zh-TW" sz="3200" dirty="0"/>
          </a:p>
        </p:txBody>
      </p:sp>
    </p:spTree>
    <p:extLst>
      <p:ext uri="{BB962C8B-B14F-4D97-AF65-F5344CB8AC3E}">
        <p14:creationId xmlns:p14="http://schemas.microsoft.com/office/powerpoint/2010/main" val="20825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6</a:t>
            </a:fld>
            <a:endParaRPr lang="zh-TW" altLang="en-US"/>
          </a:p>
        </p:txBody>
      </p:sp>
      <p:sp>
        <p:nvSpPr>
          <p:cNvPr id="5" name="標題 1"/>
          <p:cNvSpPr>
            <a:spLocks noGrp="1"/>
          </p:cNvSpPr>
          <p:nvPr>
            <p:ph type="title"/>
          </p:nvPr>
        </p:nvSpPr>
        <p:spPr>
          <a:xfrm>
            <a:off x="276225" y="304590"/>
            <a:ext cx="8591550" cy="1066801"/>
          </a:xfrm>
        </p:spPr>
        <p:txBody>
          <a:bodyPr>
            <a:noAutofit/>
          </a:bodyPr>
          <a:lstStyle/>
          <a:p>
            <a:pPr>
              <a:lnSpc>
                <a:spcPct val="200000"/>
              </a:lnSpc>
            </a:pPr>
            <a:r>
              <a:rPr lang="zh-TW" altLang="en-US" sz="4000" b="1" dirty="0">
                <a:latin typeface="+mj-ea"/>
              </a:rPr>
              <a:t>主計室線上請購授權申請書</a:t>
            </a:r>
          </a:p>
        </p:txBody>
      </p:sp>
      <p:pic>
        <p:nvPicPr>
          <p:cNvPr id="6" name="內容版面配置區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1640" y="1342042"/>
            <a:ext cx="6508389" cy="4887959"/>
          </a:xfrm>
        </p:spPr>
      </p:pic>
      <p:sp>
        <p:nvSpPr>
          <p:cNvPr id="7" name="矩形 6"/>
          <p:cNvSpPr/>
          <p:nvPr/>
        </p:nvSpPr>
        <p:spPr>
          <a:xfrm>
            <a:off x="4067944" y="4797152"/>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562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7</a:t>
            </a:fld>
            <a:endParaRPr lang="zh-TW" altLang="en-US"/>
          </a:p>
        </p:txBody>
      </p:sp>
      <p:sp>
        <p:nvSpPr>
          <p:cNvPr id="6" name="標題 1"/>
          <p:cNvSpPr>
            <a:spLocks noGrp="1"/>
          </p:cNvSpPr>
          <p:nvPr>
            <p:ph type="title"/>
          </p:nvPr>
        </p:nvSpPr>
        <p:spPr>
          <a:xfrm>
            <a:off x="276225" y="257737"/>
            <a:ext cx="8591550" cy="1066801"/>
          </a:xfrm>
        </p:spPr>
        <p:txBody>
          <a:bodyPr>
            <a:noAutofit/>
          </a:bodyPr>
          <a:lstStyle/>
          <a:p>
            <a:pPr>
              <a:lnSpc>
                <a:spcPct val="200000"/>
              </a:lnSpc>
            </a:pPr>
            <a:r>
              <a:rPr lang="zh-TW" altLang="en-US" sz="4000" b="1" dirty="0">
                <a:latin typeface="+mj-ea"/>
              </a:rPr>
              <a:t>主計室線上請購授權申請書</a:t>
            </a:r>
          </a:p>
        </p:txBody>
      </p:sp>
      <p:pic>
        <p:nvPicPr>
          <p:cNvPr id="9" name="內容版面配置區 8"/>
          <p:cNvPicPr>
            <a:picLocks noGrp="1"/>
          </p:cNvPicPr>
          <p:nvPr>
            <p:ph sz="quarter" idx="13"/>
          </p:nvPr>
        </p:nvPicPr>
        <p:blipFill>
          <a:blip r:embed="rId2"/>
          <a:stretch>
            <a:fillRect/>
          </a:stretch>
        </p:blipFill>
        <p:spPr>
          <a:xfrm>
            <a:off x="2843808" y="1304883"/>
            <a:ext cx="3960440" cy="5308699"/>
          </a:xfrm>
          <a:prstGeom prst="rect">
            <a:avLst/>
          </a:prstGeom>
        </p:spPr>
      </p:pic>
      <p:sp>
        <p:nvSpPr>
          <p:cNvPr id="10" name="矩形 9"/>
          <p:cNvSpPr/>
          <p:nvPr/>
        </p:nvSpPr>
        <p:spPr>
          <a:xfrm>
            <a:off x="5148064" y="2060848"/>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059832" y="5517232"/>
            <a:ext cx="32403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1277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8</a:t>
            </a:fld>
            <a:endParaRPr lang="zh-TW" altLang="en-US"/>
          </a:p>
        </p:txBody>
      </p:sp>
      <p:sp>
        <p:nvSpPr>
          <p:cNvPr id="6" name="內容版面配置區 5"/>
          <p:cNvSpPr>
            <a:spLocks noGrp="1"/>
          </p:cNvSpPr>
          <p:nvPr>
            <p:ph sz="quarter" idx="13"/>
          </p:nvPr>
        </p:nvSpPr>
        <p:spPr/>
        <p:txBody>
          <a:bodyPr/>
          <a:lstStyle/>
          <a:p>
            <a:endParaRPr lang="zh-TW" altLang="en-US"/>
          </a:p>
        </p:txBody>
      </p:sp>
      <p:sp>
        <p:nvSpPr>
          <p:cNvPr id="7" name="標題 1"/>
          <p:cNvSpPr>
            <a:spLocks noGrp="1"/>
          </p:cNvSpPr>
          <p:nvPr>
            <p:ph type="title"/>
          </p:nvPr>
        </p:nvSpPr>
        <p:spPr>
          <a:xfrm>
            <a:off x="276225" y="435600"/>
            <a:ext cx="8591550" cy="1066801"/>
          </a:xfrm>
        </p:spPr>
        <p:txBody>
          <a:bodyPr>
            <a:noAutofit/>
          </a:bodyPr>
          <a:lstStyle/>
          <a:p>
            <a:pPr>
              <a:lnSpc>
                <a:spcPct val="200000"/>
              </a:lnSpc>
            </a:pPr>
            <a:r>
              <a:rPr lang="zh-TW" altLang="en-US" sz="4000" b="1" dirty="0">
                <a:latin typeface="+mj-ea"/>
              </a:rPr>
              <a:t>網路請購系統登錄畫面</a:t>
            </a:r>
          </a:p>
        </p:txBody>
      </p:sp>
      <p:pic>
        <p:nvPicPr>
          <p:cNvPr id="8"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000" y="1728000"/>
            <a:ext cx="6555067" cy="4801270"/>
          </a:xfrm>
          <a:prstGeom prst="rect">
            <a:avLst/>
          </a:prstGeom>
        </p:spPr>
      </p:pic>
      <p:sp>
        <p:nvSpPr>
          <p:cNvPr id="9" name="矩形 8"/>
          <p:cNvSpPr/>
          <p:nvPr/>
        </p:nvSpPr>
        <p:spPr>
          <a:xfrm>
            <a:off x="1332000" y="3501008"/>
            <a:ext cx="12957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2766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9</a:t>
            </a:fld>
            <a:endParaRPr lang="zh-TW" altLang="en-US"/>
          </a:p>
        </p:txBody>
      </p:sp>
      <p:sp>
        <p:nvSpPr>
          <p:cNvPr id="5" name="標題 1"/>
          <p:cNvSpPr>
            <a:spLocks noGrp="1"/>
          </p:cNvSpPr>
          <p:nvPr>
            <p:ph type="title"/>
          </p:nvPr>
        </p:nvSpPr>
        <p:spPr>
          <a:xfrm>
            <a:off x="276225" y="435600"/>
            <a:ext cx="8591550" cy="1066801"/>
          </a:xfrm>
        </p:spPr>
        <p:txBody>
          <a:bodyPr>
            <a:noAutofit/>
          </a:bodyPr>
          <a:lstStyle/>
          <a:p>
            <a:pPr>
              <a:lnSpc>
                <a:spcPct val="200000"/>
              </a:lnSpc>
            </a:pPr>
            <a:r>
              <a:rPr lang="zh-TW" altLang="en-US" sz="4000" b="1" dirty="0">
                <a:latin typeface="+mj-ea"/>
              </a:rPr>
              <a:t>網路請購系統登錄畫面</a:t>
            </a:r>
          </a:p>
        </p:txBody>
      </p:sp>
      <p:pic>
        <p:nvPicPr>
          <p:cNvPr id="6" name="內容版面配置區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2000" y="1728000"/>
            <a:ext cx="6595078" cy="4834612"/>
          </a:xfrm>
        </p:spPr>
      </p:pic>
      <p:sp>
        <p:nvSpPr>
          <p:cNvPr id="7" name="矩形 6"/>
          <p:cNvSpPr/>
          <p:nvPr/>
        </p:nvSpPr>
        <p:spPr>
          <a:xfrm>
            <a:off x="3923928" y="3933056"/>
            <a:ext cx="302433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7134990" y="4581128"/>
            <a:ext cx="1469458" cy="674298"/>
          </a:xfrm>
          <a:prstGeom prst="wedgeRectCallout">
            <a:avLst>
              <a:gd name="adj1" fmla="val -56029"/>
              <a:gd name="adj2" fmla="val -86139"/>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dirty="0">
                <a:solidFill>
                  <a:schemeClr val="tx1"/>
                </a:solidFill>
              </a:rPr>
              <a:t>輸入使用者代碼及密碼</a:t>
            </a:r>
          </a:p>
        </p:txBody>
      </p:sp>
    </p:spTree>
    <p:extLst>
      <p:ext uri="{BB962C8B-B14F-4D97-AF65-F5344CB8AC3E}">
        <p14:creationId xmlns:p14="http://schemas.microsoft.com/office/powerpoint/2010/main" val="3377935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美式蘇活風</Template>
  <TotalTime>3793</TotalTime>
  <Words>2177</Words>
  <Application>Microsoft Office PowerPoint</Application>
  <PresentationFormat>如螢幕大小 (4:3)</PresentationFormat>
  <Paragraphs>233</Paragraphs>
  <Slides>28</Slides>
  <Notes>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28</vt:i4>
      </vt:variant>
    </vt:vector>
  </HeadingPairs>
  <TitlesOfParts>
    <vt:vector size="40" baseType="lpstr">
      <vt:lpstr>Arial Unicode MS</vt:lpstr>
      <vt:lpstr>新細明體</vt:lpstr>
      <vt:lpstr>標楷體</vt:lpstr>
      <vt:lpstr>Amiri</vt:lpstr>
      <vt:lpstr>Arial</vt:lpstr>
      <vt:lpstr>Calibri</vt:lpstr>
      <vt:lpstr>Candara</vt:lpstr>
      <vt:lpstr>Tahoma</vt:lpstr>
      <vt:lpstr>Times New Roman</vt:lpstr>
      <vt:lpstr>Tunga</vt:lpstr>
      <vt:lpstr>Wingdings</vt:lpstr>
      <vt:lpstr>Soho</vt:lpstr>
      <vt:lpstr>國立臺中科技大學主計室業務宣導</vt:lpstr>
      <vt:lpstr>簡報大綱</vt:lpstr>
      <vt:lpstr>主計室簡介</vt:lpstr>
      <vt:lpstr>作業層級組織圖 </vt:lpstr>
      <vt:lpstr>網路請購系統使用注意事項</vt:lpstr>
      <vt:lpstr>主計室線上請購授權申請書</vt:lpstr>
      <vt:lpstr>主計室線上請購授權申請書</vt:lpstr>
      <vt:lpstr>網路請購系統登錄畫面</vt:lpstr>
      <vt:lpstr>網路請購系統登錄畫面</vt:lpstr>
      <vt:lpstr>經費報支注意事項 </vt:lpstr>
      <vt:lpstr>統一發票應記明下列事項（1/2） </vt:lpstr>
      <vt:lpstr>統一發票應記明下列事項（2/2） </vt:lpstr>
      <vt:lpstr>普通收據應記明下列事項 </vt:lpstr>
      <vt:lpstr>中央機關公務員工國內出差旅費報支數額表(節略) </vt:lpstr>
      <vt:lpstr>個人給與-講座鐘點發給標準(107年2月1日生效)</vt:lpstr>
      <vt:lpstr>違法核銷經費之態樣（審計部查核意見）</vt:lpstr>
      <vt:lpstr>教育部補助計畫</vt:lpstr>
      <vt:lpstr>教育部補（捐）助及委辦經費 核撥結報作業要點</vt:lpstr>
      <vt:lpstr>教育部補助計畫--申請、研擬及核定</vt:lpstr>
      <vt:lpstr>教育部補助計畫--經費支用期間</vt:lpstr>
      <vt:lpstr>教育部補助計畫--經費支用業務費</vt:lpstr>
      <vt:lpstr>教育部補助計畫--結報</vt:lpstr>
      <vt:lpstr>國科會補助計畫</vt:lpstr>
      <vt:lpstr>國科會計畫--主要法令依據</vt:lpstr>
      <vt:lpstr>國科會計畫--主持人應注意事項</vt:lpstr>
      <vt:lpstr>　國科會計畫--不得報支之費用(1/2)</vt:lpstr>
      <vt:lpstr>國科會計畫--不得報支之費用(2/2)</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sch08</dc:creator>
  <cp:lastModifiedBy>User</cp:lastModifiedBy>
  <cp:revision>291</cp:revision>
  <cp:lastPrinted>2023-09-19T07:24:53Z</cp:lastPrinted>
  <dcterms:created xsi:type="dcterms:W3CDTF">2016-03-21T03:33:19Z</dcterms:created>
  <dcterms:modified xsi:type="dcterms:W3CDTF">2023-09-21T07:31:59Z</dcterms:modified>
</cp:coreProperties>
</file>