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3" r:id="rId1"/>
  </p:sldMasterIdLst>
  <p:notesMasterIdLst>
    <p:notesMasterId r:id="rId11"/>
  </p:notesMasterIdLst>
  <p:sldIdLst>
    <p:sldId id="256" r:id="rId2"/>
    <p:sldId id="257" r:id="rId3"/>
    <p:sldId id="278" r:id="rId4"/>
    <p:sldId id="272" r:id="rId5"/>
    <p:sldId id="274" r:id="rId6"/>
    <p:sldId id="275" r:id="rId7"/>
    <p:sldId id="276" r:id="rId8"/>
    <p:sldId id="277" r:id="rId9"/>
    <p:sldId id="279" r:id="rId1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00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564314767357116E-2"/>
          <c:y val="3.4550092646877875E-2"/>
          <c:w val="0.89201314273622834"/>
          <c:h val="0.89476504426059833"/>
        </c:manualLayout>
      </c:layout>
      <c:barChart>
        <c:barDir val="col"/>
        <c:grouping val="clustered"/>
        <c:varyColors val="0"/>
        <c:ser>
          <c:idx val="0"/>
          <c:order val="0"/>
          <c:tx>
            <c:strRef>
              <c:f>工作表1!$B$1</c:f>
              <c:strCache>
                <c:ptCount val="1"/>
                <c:pt idx="0">
                  <c:v>中國大陸</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工作表1!$B$2</c:f>
              <c:numCache>
                <c:formatCode>General</c:formatCode>
                <c:ptCount val="1"/>
                <c:pt idx="0">
                  <c:v>4</c:v>
                </c:pt>
              </c:numCache>
            </c:numRef>
          </c:val>
          <c:extLst>
            <c:ext xmlns:c16="http://schemas.microsoft.com/office/drawing/2014/chart" uri="{C3380CC4-5D6E-409C-BE32-E72D297353CC}">
              <c16:uniqueId val="{00000001-3F44-4AB0-9055-91C20C9D58D3}"/>
            </c:ext>
          </c:extLst>
        </c:ser>
        <c:ser>
          <c:idx val="1"/>
          <c:order val="1"/>
          <c:tx>
            <c:strRef>
              <c:f>工作表1!$C$1</c:f>
              <c:strCache>
                <c:ptCount val="1"/>
                <c:pt idx="0">
                  <c:v>香港</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工作表1!$C$2</c:f>
              <c:numCache>
                <c:formatCode>General</c:formatCode>
                <c:ptCount val="1"/>
                <c:pt idx="0">
                  <c:v>42</c:v>
                </c:pt>
              </c:numCache>
            </c:numRef>
          </c:val>
          <c:extLst>
            <c:ext xmlns:c16="http://schemas.microsoft.com/office/drawing/2014/chart" uri="{C3380CC4-5D6E-409C-BE32-E72D297353CC}">
              <c16:uniqueId val="{00000003-3F44-4AB0-9055-91C20C9D58D3}"/>
            </c:ext>
          </c:extLst>
        </c:ser>
        <c:ser>
          <c:idx val="2"/>
          <c:order val="2"/>
          <c:tx>
            <c:strRef>
              <c:f>工作表1!$D$1</c:f>
              <c:strCache>
                <c:ptCount val="1"/>
                <c:pt idx="0">
                  <c:v>澳門</c:v>
                </c:pt>
              </c:strCache>
            </c:strRef>
          </c:tx>
          <c:spPr>
            <a:gradFill flip="none" rotWithShape="1">
              <a:gsLst>
                <a:gs pos="0">
                  <a:schemeClr val="accent3"/>
                </a:gs>
                <a:gs pos="75000">
                  <a:schemeClr val="accent3">
                    <a:lumMod val="60000"/>
                    <a:lumOff val="40000"/>
                  </a:schemeClr>
                </a:gs>
                <a:gs pos="51000">
                  <a:schemeClr val="accent3">
                    <a:alpha val="75000"/>
                  </a:schemeClr>
                </a:gs>
                <a:gs pos="100000">
                  <a:schemeClr val="accent3">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工作表1!$D$2</c:f>
              <c:numCache>
                <c:formatCode>General</c:formatCode>
                <c:ptCount val="1"/>
                <c:pt idx="0">
                  <c:v>7</c:v>
                </c:pt>
              </c:numCache>
            </c:numRef>
          </c:val>
          <c:extLst>
            <c:ext xmlns:c16="http://schemas.microsoft.com/office/drawing/2014/chart" uri="{C3380CC4-5D6E-409C-BE32-E72D297353CC}">
              <c16:uniqueId val="{00000005-3F44-4AB0-9055-91C20C9D58D3}"/>
            </c:ext>
          </c:extLst>
        </c:ser>
        <c:ser>
          <c:idx val="3"/>
          <c:order val="3"/>
          <c:tx>
            <c:strRef>
              <c:f>工作表1!$E$1</c:f>
              <c:strCache>
                <c:ptCount val="1"/>
                <c:pt idx="0">
                  <c:v>馬來西亞</c:v>
                </c:pt>
              </c:strCache>
            </c:strRef>
          </c:tx>
          <c:spPr>
            <a:gradFill flip="none" rotWithShape="1">
              <a:gsLst>
                <a:gs pos="0">
                  <a:schemeClr val="accent4"/>
                </a:gs>
                <a:gs pos="75000">
                  <a:schemeClr val="accent4">
                    <a:lumMod val="60000"/>
                    <a:lumOff val="40000"/>
                  </a:schemeClr>
                </a:gs>
                <a:gs pos="51000">
                  <a:schemeClr val="accent4">
                    <a:alpha val="75000"/>
                  </a:schemeClr>
                </a:gs>
                <a:gs pos="100000">
                  <a:schemeClr val="accent4">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工作表1!$E$2</c:f>
              <c:numCache>
                <c:formatCode>General</c:formatCode>
                <c:ptCount val="1"/>
                <c:pt idx="0">
                  <c:v>66</c:v>
                </c:pt>
              </c:numCache>
            </c:numRef>
          </c:val>
          <c:extLst>
            <c:ext xmlns:c16="http://schemas.microsoft.com/office/drawing/2014/chart" uri="{C3380CC4-5D6E-409C-BE32-E72D297353CC}">
              <c16:uniqueId val="{00000007-3F44-4AB0-9055-91C20C9D58D3}"/>
            </c:ext>
          </c:extLst>
        </c:ser>
        <c:ser>
          <c:idx val="4"/>
          <c:order val="4"/>
          <c:tx>
            <c:strRef>
              <c:f>工作表1!$F$1</c:f>
              <c:strCache>
                <c:ptCount val="1"/>
                <c:pt idx="0">
                  <c:v>印尼</c:v>
                </c:pt>
              </c:strCache>
            </c:strRef>
          </c:tx>
          <c:spPr>
            <a:gradFill flip="none" rotWithShape="1">
              <a:gsLst>
                <a:gs pos="0">
                  <a:schemeClr val="accent5"/>
                </a:gs>
                <a:gs pos="75000">
                  <a:schemeClr val="accent5">
                    <a:lumMod val="60000"/>
                    <a:lumOff val="40000"/>
                  </a:schemeClr>
                </a:gs>
                <a:gs pos="51000">
                  <a:schemeClr val="accent5">
                    <a:alpha val="75000"/>
                  </a:schemeClr>
                </a:gs>
                <a:gs pos="100000">
                  <a:schemeClr val="accent5">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工作表1!$F$2</c:f>
              <c:numCache>
                <c:formatCode>General</c:formatCode>
                <c:ptCount val="1"/>
                <c:pt idx="0">
                  <c:v>113</c:v>
                </c:pt>
              </c:numCache>
            </c:numRef>
          </c:val>
          <c:extLst>
            <c:ext xmlns:c16="http://schemas.microsoft.com/office/drawing/2014/chart" uri="{C3380CC4-5D6E-409C-BE32-E72D297353CC}">
              <c16:uniqueId val="{00000009-3F44-4AB0-9055-91C20C9D58D3}"/>
            </c:ext>
          </c:extLst>
        </c:ser>
        <c:ser>
          <c:idx val="5"/>
          <c:order val="5"/>
          <c:tx>
            <c:strRef>
              <c:f>工作表1!$G$1</c:f>
              <c:strCache>
                <c:ptCount val="1"/>
                <c:pt idx="0">
                  <c:v>美國</c:v>
                </c:pt>
              </c:strCache>
            </c:strRef>
          </c:tx>
          <c:spPr>
            <a:gradFill flip="none" rotWithShape="1">
              <a:gsLst>
                <a:gs pos="0">
                  <a:schemeClr val="accent6"/>
                </a:gs>
                <a:gs pos="75000">
                  <a:schemeClr val="accent6">
                    <a:lumMod val="60000"/>
                    <a:lumOff val="40000"/>
                  </a:schemeClr>
                </a:gs>
                <a:gs pos="51000">
                  <a:schemeClr val="accent6">
                    <a:alpha val="75000"/>
                  </a:schemeClr>
                </a:gs>
                <a:gs pos="100000">
                  <a:schemeClr val="accent6">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工作表1!$G$2</c:f>
              <c:numCache>
                <c:formatCode>General</c:formatCode>
                <c:ptCount val="1"/>
                <c:pt idx="0">
                  <c:v>3</c:v>
                </c:pt>
              </c:numCache>
            </c:numRef>
          </c:val>
          <c:extLst>
            <c:ext xmlns:c16="http://schemas.microsoft.com/office/drawing/2014/chart" uri="{C3380CC4-5D6E-409C-BE32-E72D297353CC}">
              <c16:uniqueId val="{0000000B-3F44-4AB0-9055-91C20C9D58D3}"/>
            </c:ext>
          </c:extLst>
        </c:ser>
        <c:ser>
          <c:idx val="6"/>
          <c:order val="6"/>
          <c:tx>
            <c:strRef>
              <c:f>工作表1!$H$1</c:f>
              <c:strCache>
                <c:ptCount val="1"/>
                <c:pt idx="0">
                  <c:v>越南</c:v>
                </c:pt>
              </c:strCache>
            </c:strRef>
          </c:tx>
          <c:spPr>
            <a:gradFill flip="none" rotWithShape="1">
              <a:gsLst>
                <a:gs pos="0">
                  <a:schemeClr val="accent1">
                    <a:lumMod val="60000"/>
                  </a:schemeClr>
                </a:gs>
                <a:gs pos="75000">
                  <a:schemeClr val="accent1">
                    <a:lumMod val="60000"/>
                    <a:lumMod val="60000"/>
                    <a:lumOff val="40000"/>
                  </a:schemeClr>
                </a:gs>
                <a:gs pos="51000">
                  <a:schemeClr val="accent1">
                    <a:lumMod val="60000"/>
                    <a:alpha val="75000"/>
                  </a:schemeClr>
                </a:gs>
                <a:gs pos="100000">
                  <a:schemeClr val="accent1">
                    <a:lumMod val="60000"/>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C-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工作表1!$H$2</c:f>
              <c:numCache>
                <c:formatCode>General</c:formatCode>
                <c:ptCount val="1"/>
                <c:pt idx="0">
                  <c:v>44</c:v>
                </c:pt>
              </c:numCache>
            </c:numRef>
          </c:val>
          <c:extLst>
            <c:ext xmlns:c16="http://schemas.microsoft.com/office/drawing/2014/chart" uri="{C3380CC4-5D6E-409C-BE32-E72D297353CC}">
              <c16:uniqueId val="{0000000D-3F44-4AB0-9055-91C20C9D58D3}"/>
            </c:ext>
          </c:extLst>
        </c:ser>
        <c:ser>
          <c:idx val="7"/>
          <c:order val="7"/>
          <c:tx>
            <c:strRef>
              <c:f>工作表1!$I$1</c:f>
              <c:strCache>
                <c:ptCount val="1"/>
                <c:pt idx="0">
                  <c:v>哥斯大黎加</c:v>
                </c:pt>
              </c:strCache>
            </c:strRef>
          </c:tx>
          <c:spPr>
            <a:gradFill flip="none" rotWithShape="1">
              <a:gsLst>
                <a:gs pos="0">
                  <a:schemeClr val="accent2">
                    <a:lumMod val="60000"/>
                  </a:schemeClr>
                </a:gs>
                <a:gs pos="75000">
                  <a:schemeClr val="accent2">
                    <a:lumMod val="60000"/>
                    <a:lumMod val="60000"/>
                    <a:lumOff val="40000"/>
                  </a:schemeClr>
                </a:gs>
                <a:gs pos="51000">
                  <a:schemeClr val="accent2">
                    <a:lumMod val="60000"/>
                    <a:alpha val="75000"/>
                  </a:schemeClr>
                </a:gs>
                <a:gs pos="100000">
                  <a:schemeClr val="accent2">
                    <a:lumMod val="60000"/>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工作表1!$I$2</c:f>
              <c:numCache>
                <c:formatCode>General</c:formatCode>
                <c:ptCount val="1"/>
                <c:pt idx="0">
                  <c:v>1</c:v>
                </c:pt>
              </c:numCache>
            </c:numRef>
          </c:val>
          <c:extLst>
            <c:ext xmlns:c16="http://schemas.microsoft.com/office/drawing/2014/chart" uri="{C3380CC4-5D6E-409C-BE32-E72D297353CC}">
              <c16:uniqueId val="{0000000F-3F44-4AB0-9055-91C20C9D58D3}"/>
            </c:ext>
          </c:extLst>
        </c:ser>
        <c:ser>
          <c:idx val="8"/>
          <c:order val="8"/>
          <c:tx>
            <c:strRef>
              <c:f>工作表1!$J$1</c:f>
              <c:strCache>
                <c:ptCount val="1"/>
                <c:pt idx="0">
                  <c:v>日本</c:v>
                </c:pt>
              </c:strCache>
            </c:strRef>
          </c:tx>
          <c:spPr>
            <a:gradFill flip="none" rotWithShape="1">
              <a:gsLst>
                <a:gs pos="0">
                  <a:schemeClr val="accent3">
                    <a:lumMod val="60000"/>
                  </a:schemeClr>
                </a:gs>
                <a:gs pos="75000">
                  <a:schemeClr val="accent3">
                    <a:lumMod val="60000"/>
                    <a:lumMod val="60000"/>
                    <a:lumOff val="40000"/>
                  </a:schemeClr>
                </a:gs>
                <a:gs pos="51000">
                  <a:schemeClr val="accent3">
                    <a:lumMod val="60000"/>
                    <a:alpha val="75000"/>
                  </a:schemeClr>
                </a:gs>
                <a:gs pos="100000">
                  <a:schemeClr val="accent3">
                    <a:lumMod val="60000"/>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工作表1!$J$2</c:f>
              <c:numCache>
                <c:formatCode>General</c:formatCode>
                <c:ptCount val="1"/>
                <c:pt idx="0">
                  <c:v>10</c:v>
                </c:pt>
              </c:numCache>
            </c:numRef>
          </c:val>
          <c:extLst>
            <c:ext xmlns:c16="http://schemas.microsoft.com/office/drawing/2014/chart" uri="{C3380CC4-5D6E-409C-BE32-E72D297353CC}">
              <c16:uniqueId val="{00000011-3F44-4AB0-9055-91C20C9D58D3}"/>
            </c:ext>
          </c:extLst>
        </c:ser>
        <c:ser>
          <c:idx val="9"/>
          <c:order val="9"/>
          <c:tx>
            <c:strRef>
              <c:f>工作表1!$K$1</c:f>
              <c:strCache>
                <c:ptCount val="1"/>
                <c:pt idx="0">
                  <c:v>韓國</c:v>
                </c:pt>
              </c:strCache>
            </c:strRef>
          </c:tx>
          <c:spPr>
            <a:gradFill flip="none" rotWithShape="1">
              <a:gsLst>
                <a:gs pos="0">
                  <a:schemeClr val="accent4">
                    <a:lumMod val="60000"/>
                  </a:schemeClr>
                </a:gs>
                <a:gs pos="75000">
                  <a:schemeClr val="accent4">
                    <a:lumMod val="60000"/>
                    <a:lumMod val="60000"/>
                    <a:lumOff val="40000"/>
                  </a:schemeClr>
                </a:gs>
                <a:gs pos="51000">
                  <a:schemeClr val="accent4">
                    <a:lumMod val="60000"/>
                    <a:alpha val="75000"/>
                  </a:schemeClr>
                </a:gs>
                <a:gs pos="100000">
                  <a:schemeClr val="accent4">
                    <a:lumMod val="60000"/>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工作表1!$K$2</c:f>
              <c:numCache>
                <c:formatCode>General</c:formatCode>
                <c:ptCount val="1"/>
                <c:pt idx="0">
                  <c:v>2</c:v>
                </c:pt>
              </c:numCache>
            </c:numRef>
          </c:val>
          <c:extLst>
            <c:ext xmlns:c16="http://schemas.microsoft.com/office/drawing/2014/chart" uri="{C3380CC4-5D6E-409C-BE32-E72D297353CC}">
              <c16:uniqueId val="{00000013-3F44-4AB0-9055-91C20C9D58D3}"/>
            </c:ext>
          </c:extLst>
        </c:ser>
        <c:ser>
          <c:idx val="10"/>
          <c:order val="10"/>
          <c:tx>
            <c:strRef>
              <c:f>工作表1!$L$1</c:f>
              <c:strCache>
                <c:ptCount val="1"/>
                <c:pt idx="0">
                  <c:v>約旦</c:v>
                </c:pt>
              </c:strCache>
            </c:strRef>
          </c:tx>
          <c:spPr>
            <a:gradFill flip="none" rotWithShape="1">
              <a:gsLst>
                <a:gs pos="0">
                  <a:schemeClr val="accent5">
                    <a:lumMod val="60000"/>
                  </a:schemeClr>
                </a:gs>
                <a:gs pos="75000">
                  <a:schemeClr val="accent5">
                    <a:lumMod val="60000"/>
                    <a:lumMod val="60000"/>
                    <a:lumOff val="40000"/>
                  </a:schemeClr>
                </a:gs>
                <a:gs pos="51000">
                  <a:schemeClr val="accent5">
                    <a:lumMod val="60000"/>
                    <a:alpha val="75000"/>
                  </a:schemeClr>
                </a:gs>
                <a:gs pos="100000">
                  <a:schemeClr val="accent5">
                    <a:lumMod val="60000"/>
                    <a:lumMod val="20000"/>
                    <a:lumOff val="80000"/>
                    <a:alpha val="15000"/>
                  </a:schemeClr>
                </a:gs>
              </a:gsLst>
              <a:lin ang="5400000" scaled="0"/>
            </a:gradFill>
            <a:ln>
              <a:noFill/>
            </a:ln>
            <a:effectLst/>
          </c:spPr>
          <c:invertIfNegative val="0"/>
          <c:dLbls>
            <c:dLbl>
              <c:idx val="0"/>
              <c:layout>
                <c:manualLayout>
                  <c:x val="1.4929584087649481E-2"/>
                  <c:y val="5.8421451077565814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工作表1!$L$2</c:f>
              <c:numCache>
                <c:formatCode>General</c:formatCode>
                <c:ptCount val="1"/>
                <c:pt idx="0">
                  <c:v>1</c:v>
                </c:pt>
              </c:numCache>
            </c:numRef>
          </c:val>
          <c:extLst>
            <c:ext xmlns:c16="http://schemas.microsoft.com/office/drawing/2014/chart" uri="{C3380CC4-5D6E-409C-BE32-E72D297353CC}">
              <c16:uniqueId val="{00000015-3F44-4AB0-9055-91C20C9D58D3}"/>
            </c:ext>
          </c:extLst>
        </c:ser>
        <c:ser>
          <c:idx val="11"/>
          <c:order val="11"/>
          <c:tx>
            <c:strRef>
              <c:f>工作表1!$M$1</c:f>
              <c:strCache>
                <c:ptCount val="1"/>
                <c:pt idx="0">
                  <c:v>泰國</c:v>
                </c:pt>
              </c:strCache>
            </c:strRef>
          </c:tx>
          <c:spPr>
            <a:gradFill flip="none" rotWithShape="1">
              <a:gsLst>
                <a:gs pos="0">
                  <a:schemeClr val="accent6">
                    <a:lumMod val="60000"/>
                  </a:schemeClr>
                </a:gs>
                <a:gs pos="75000">
                  <a:schemeClr val="accent6">
                    <a:lumMod val="60000"/>
                    <a:lumMod val="60000"/>
                    <a:lumOff val="40000"/>
                  </a:schemeClr>
                </a:gs>
                <a:gs pos="51000">
                  <a:schemeClr val="accent6">
                    <a:lumMod val="60000"/>
                    <a:alpha val="75000"/>
                  </a:schemeClr>
                </a:gs>
                <a:gs pos="100000">
                  <a:schemeClr val="accent6">
                    <a:lumMod val="60000"/>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6-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工作表1!$M$2</c:f>
              <c:numCache>
                <c:formatCode>General</c:formatCode>
                <c:ptCount val="1"/>
                <c:pt idx="0">
                  <c:v>9</c:v>
                </c:pt>
              </c:numCache>
            </c:numRef>
          </c:val>
          <c:extLst>
            <c:ext xmlns:c16="http://schemas.microsoft.com/office/drawing/2014/chart" uri="{C3380CC4-5D6E-409C-BE32-E72D297353CC}">
              <c16:uniqueId val="{00000017-3F44-4AB0-9055-91C20C9D58D3}"/>
            </c:ext>
          </c:extLst>
        </c:ser>
        <c:ser>
          <c:idx val="12"/>
          <c:order val="12"/>
          <c:tx>
            <c:strRef>
              <c:f>工作表1!$N$1</c:f>
              <c:strCache>
                <c:ptCount val="1"/>
                <c:pt idx="0">
                  <c:v>墨西哥</c:v>
                </c:pt>
              </c:strCache>
            </c:strRef>
          </c:tx>
          <c:spPr>
            <a:gradFill flip="none" rotWithShape="1">
              <a:gsLst>
                <a:gs pos="0">
                  <a:schemeClr val="accent1">
                    <a:lumMod val="80000"/>
                    <a:lumOff val="20000"/>
                  </a:schemeClr>
                </a:gs>
                <a:gs pos="75000">
                  <a:schemeClr val="accent1">
                    <a:lumMod val="80000"/>
                    <a:lumOff val="20000"/>
                    <a:lumMod val="60000"/>
                    <a:lumOff val="40000"/>
                  </a:schemeClr>
                </a:gs>
                <a:gs pos="51000">
                  <a:schemeClr val="accent1">
                    <a:lumMod val="80000"/>
                    <a:lumOff val="20000"/>
                    <a:alpha val="75000"/>
                  </a:schemeClr>
                </a:gs>
                <a:gs pos="100000">
                  <a:schemeClr val="accent1">
                    <a:lumMod val="80000"/>
                    <a:lumOff val="20000"/>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2E-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工作表1!$N$2</c:f>
              <c:numCache>
                <c:formatCode>General</c:formatCode>
                <c:ptCount val="1"/>
                <c:pt idx="0">
                  <c:v>1</c:v>
                </c:pt>
              </c:numCache>
            </c:numRef>
          </c:val>
          <c:extLst>
            <c:ext xmlns:c16="http://schemas.microsoft.com/office/drawing/2014/chart" uri="{C3380CC4-5D6E-409C-BE32-E72D297353CC}">
              <c16:uniqueId val="{00000018-3F44-4AB0-9055-91C20C9D58D3}"/>
            </c:ext>
          </c:extLst>
        </c:ser>
        <c:ser>
          <c:idx val="13"/>
          <c:order val="13"/>
          <c:tx>
            <c:strRef>
              <c:f>工作表1!$O$1</c:f>
              <c:strCache>
                <c:ptCount val="1"/>
                <c:pt idx="0">
                  <c:v>緬甸</c:v>
                </c:pt>
              </c:strCache>
            </c:strRef>
          </c:tx>
          <c:spPr>
            <a:gradFill flip="none" rotWithShape="1">
              <a:gsLst>
                <a:gs pos="0">
                  <a:schemeClr val="accent2">
                    <a:lumMod val="80000"/>
                    <a:lumOff val="20000"/>
                  </a:schemeClr>
                </a:gs>
                <a:gs pos="75000">
                  <a:schemeClr val="accent2">
                    <a:lumMod val="80000"/>
                    <a:lumOff val="20000"/>
                    <a:lumMod val="60000"/>
                    <a:lumOff val="40000"/>
                  </a:schemeClr>
                </a:gs>
                <a:gs pos="51000">
                  <a:schemeClr val="accent2">
                    <a:lumMod val="80000"/>
                    <a:lumOff val="20000"/>
                    <a:alpha val="75000"/>
                  </a:schemeClr>
                </a:gs>
                <a:gs pos="100000">
                  <a:schemeClr val="accent2">
                    <a:lumMod val="80000"/>
                    <a:lumOff val="20000"/>
                    <a:lumMod val="20000"/>
                    <a:lumOff val="80000"/>
                    <a:alpha val="15000"/>
                  </a:schemeClr>
                </a:gs>
              </a:gsLst>
              <a:lin ang="5400000" scaled="0"/>
            </a:gradFill>
            <a:ln>
              <a:noFill/>
            </a:ln>
            <a:effectLst/>
          </c:spPr>
          <c:invertIfNegative val="0"/>
          <c:dLbls>
            <c:dLbl>
              <c:idx val="0"/>
              <c:layout>
                <c:manualLayout>
                  <c:x val="1.3436625678884631E-2"/>
                  <c:y val="-1.0200452986563707E-16"/>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2F-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工作表1!$O$2</c:f>
              <c:numCache>
                <c:formatCode>General</c:formatCode>
                <c:ptCount val="1"/>
                <c:pt idx="0">
                  <c:v>6</c:v>
                </c:pt>
              </c:numCache>
            </c:numRef>
          </c:val>
          <c:extLst>
            <c:ext xmlns:c16="http://schemas.microsoft.com/office/drawing/2014/chart" uri="{C3380CC4-5D6E-409C-BE32-E72D297353CC}">
              <c16:uniqueId val="{00000019-3F44-4AB0-9055-91C20C9D58D3}"/>
            </c:ext>
          </c:extLst>
        </c:ser>
        <c:ser>
          <c:idx val="14"/>
          <c:order val="14"/>
          <c:tx>
            <c:strRef>
              <c:f>工作表1!$P$1</c:f>
              <c:strCache>
                <c:ptCount val="1"/>
                <c:pt idx="0">
                  <c:v>尼加拉瓜</c:v>
                </c:pt>
              </c:strCache>
            </c:strRef>
          </c:tx>
          <c:spPr>
            <a:gradFill flip="none" rotWithShape="1">
              <a:gsLst>
                <a:gs pos="0">
                  <a:schemeClr val="accent3">
                    <a:lumMod val="80000"/>
                    <a:lumOff val="20000"/>
                  </a:schemeClr>
                </a:gs>
                <a:gs pos="75000">
                  <a:schemeClr val="accent3">
                    <a:lumMod val="80000"/>
                    <a:lumOff val="20000"/>
                    <a:lumMod val="60000"/>
                    <a:lumOff val="40000"/>
                  </a:schemeClr>
                </a:gs>
                <a:gs pos="51000">
                  <a:schemeClr val="accent3">
                    <a:lumMod val="80000"/>
                    <a:lumOff val="20000"/>
                    <a:alpha val="75000"/>
                  </a:schemeClr>
                </a:gs>
                <a:gs pos="100000">
                  <a:schemeClr val="accent3">
                    <a:lumMod val="80000"/>
                    <a:lumOff val="20000"/>
                    <a:lumMod val="20000"/>
                    <a:lumOff val="80000"/>
                    <a:alpha val="15000"/>
                  </a:schemeClr>
                </a:gs>
              </a:gsLst>
              <a:lin ang="5400000" scaled="0"/>
            </a:gradFill>
            <a:ln>
              <a:noFill/>
            </a:ln>
            <a:effectLst/>
          </c:spPr>
          <c:invertIfNegative val="0"/>
          <c:dLbls>
            <c:dLbl>
              <c:idx val="0"/>
              <c:layout>
                <c:manualLayout>
                  <c:x val="2.6873251357769152E-2"/>
                  <c:y val="5.8421451077565814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30-3F44-4AB0-9055-91C20C9D58D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工作表1!$P$2</c:f>
              <c:numCache>
                <c:formatCode>General</c:formatCode>
                <c:ptCount val="1"/>
                <c:pt idx="0">
                  <c:v>1</c:v>
                </c:pt>
              </c:numCache>
            </c:numRef>
          </c:val>
          <c:extLst>
            <c:ext xmlns:c16="http://schemas.microsoft.com/office/drawing/2014/chart" uri="{C3380CC4-5D6E-409C-BE32-E72D297353CC}">
              <c16:uniqueId val="{0000001A-3F44-4AB0-9055-91C20C9D58D3}"/>
            </c:ext>
          </c:extLst>
        </c:ser>
        <c:ser>
          <c:idx val="15"/>
          <c:order val="15"/>
          <c:tx>
            <c:strRef>
              <c:f>工作表1!$Q$1</c:f>
              <c:strCache>
                <c:ptCount val="1"/>
                <c:pt idx="0">
                  <c:v>英國</c:v>
                </c:pt>
              </c:strCache>
            </c:strRef>
          </c:tx>
          <c:spPr>
            <a:gradFill flip="none" rotWithShape="1">
              <a:gsLst>
                <a:gs pos="0">
                  <a:schemeClr val="accent4">
                    <a:lumMod val="80000"/>
                    <a:lumOff val="20000"/>
                  </a:schemeClr>
                </a:gs>
                <a:gs pos="75000">
                  <a:schemeClr val="accent4">
                    <a:lumMod val="80000"/>
                    <a:lumOff val="20000"/>
                    <a:lumMod val="60000"/>
                    <a:lumOff val="40000"/>
                  </a:schemeClr>
                </a:gs>
                <a:gs pos="51000">
                  <a:schemeClr val="accent4">
                    <a:lumMod val="80000"/>
                    <a:lumOff val="20000"/>
                    <a:alpha val="75000"/>
                  </a:schemeClr>
                </a:gs>
                <a:gs pos="100000">
                  <a:schemeClr val="accent4">
                    <a:lumMod val="80000"/>
                    <a:lumOff val="20000"/>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trendline>
            <c:spPr>
              <a:ln w="9525" cap="rnd">
                <a:solidFill>
                  <a:schemeClr val="accent4">
                    <a:lumMod val="80000"/>
                    <a:lumOff val="20000"/>
                  </a:schemeClr>
                </a:solidFill>
              </a:ln>
              <a:effectLst/>
            </c:spPr>
            <c:trendlineType val="linear"/>
            <c:dispRSqr val="0"/>
            <c:dispEq val="0"/>
          </c:trendline>
          <c:cat>
            <c:strRef>
              <c:f>工作表1!$A$2</c:f>
              <c:strCache>
                <c:ptCount val="1"/>
                <c:pt idx="0">
                  <c:v>境外生國籍</c:v>
                </c:pt>
              </c:strCache>
            </c:strRef>
          </c:cat>
          <c:val>
            <c:numRef>
              <c:f>工作表1!$Q$2</c:f>
              <c:numCache>
                <c:formatCode>General</c:formatCode>
                <c:ptCount val="1"/>
                <c:pt idx="0">
                  <c:v>1</c:v>
                </c:pt>
              </c:numCache>
            </c:numRef>
          </c:val>
          <c:extLst>
            <c:ext xmlns:c16="http://schemas.microsoft.com/office/drawing/2014/chart" uri="{C3380CC4-5D6E-409C-BE32-E72D297353CC}">
              <c16:uniqueId val="{00000000-33A7-4473-A368-35364BC8BC5A}"/>
            </c:ext>
          </c:extLst>
        </c:ser>
        <c:ser>
          <c:idx val="16"/>
          <c:order val="16"/>
          <c:tx>
            <c:strRef>
              <c:f>工作表1!$R$1</c:f>
              <c:strCache>
                <c:ptCount val="1"/>
                <c:pt idx="0">
                  <c:v>南非</c:v>
                </c:pt>
              </c:strCache>
            </c:strRef>
          </c:tx>
          <c:spPr>
            <a:gradFill flip="none" rotWithShape="1">
              <a:gsLst>
                <a:gs pos="0">
                  <a:schemeClr val="accent5">
                    <a:lumMod val="80000"/>
                    <a:lumOff val="20000"/>
                  </a:schemeClr>
                </a:gs>
                <a:gs pos="75000">
                  <a:schemeClr val="accent5">
                    <a:lumMod val="80000"/>
                    <a:lumOff val="20000"/>
                    <a:lumMod val="60000"/>
                    <a:lumOff val="40000"/>
                  </a:schemeClr>
                </a:gs>
                <a:gs pos="51000">
                  <a:schemeClr val="accent5">
                    <a:lumMod val="80000"/>
                    <a:lumOff val="20000"/>
                    <a:alpha val="75000"/>
                  </a:schemeClr>
                </a:gs>
                <a:gs pos="100000">
                  <a:schemeClr val="accent5">
                    <a:lumMod val="80000"/>
                    <a:lumOff val="20000"/>
                    <a:lumMod val="20000"/>
                    <a:lumOff val="80000"/>
                    <a:alpha val="15000"/>
                  </a:schemeClr>
                </a:gs>
              </a:gsLst>
              <a:lin ang="5400000" scaled="0"/>
            </a:gradFill>
            <a:ln>
              <a:noFill/>
            </a:ln>
            <a:effectLst/>
          </c:spPr>
          <c:invertIfNegative val="0"/>
          <c:dLbls>
            <c:dLbl>
              <c:idx val="0"/>
              <c:layout>
                <c:manualLayout>
                  <c:x val="2.6873251357769263E-2"/>
                  <c:y val="2.8725960668505128E-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3-33A7-4473-A368-35364BC8BC5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工作表1!$R$2</c:f>
              <c:numCache>
                <c:formatCode>General</c:formatCode>
                <c:ptCount val="1"/>
                <c:pt idx="0">
                  <c:v>2</c:v>
                </c:pt>
              </c:numCache>
            </c:numRef>
          </c:val>
          <c:extLst>
            <c:ext xmlns:c16="http://schemas.microsoft.com/office/drawing/2014/chart" uri="{C3380CC4-5D6E-409C-BE32-E72D297353CC}">
              <c16:uniqueId val="{00000001-33A7-4473-A368-35364BC8BC5A}"/>
            </c:ext>
          </c:extLst>
        </c:ser>
        <c:ser>
          <c:idx val="17"/>
          <c:order val="17"/>
          <c:tx>
            <c:strRef>
              <c:f>工作表1!$S$1</c:f>
              <c:strCache>
                <c:ptCount val="1"/>
                <c:pt idx="0">
                  <c:v>菲律賓</c:v>
                </c:pt>
              </c:strCache>
            </c:strRef>
          </c:tx>
          <c:spPr>
            <a:gradFill flip="none" rotWithShape="1">
              <a:gsLst>
                <a:gs pos="0">
                  <a:schemeClr val="accent6">
                    <a:lumMod val="80000"/>
                    <a:lumOff val="20000"/>
                  </a:schemeClr>
                </a:gs>
                <a:gs pos="75000">
                  <a:schemeClr val="accent6">
                    <a:lumMod val="80000"/>
                    <a:lumOff val="20000"/>
                    <a:lumMod val="60000"/>
                    <a:lumOff val="40000"/>
                  </a:schemeClr>
                </a:gs>
                <a:gs pos="51000">
                  <a:schemeClr val="accent6">
                    <a:lumMod val="80000"/>
                    <a:lumOff val="20000"/>
                    <a:alpha val="75000"/>
                  </a:schemeClr>
                </a:gs>
                <a:gs pos="100000">
                  <a:schemeClr val="accent6">
                    <a:lumMod val="80000"/>
                    <a:lumOff val="20000"/>
                    <a:lumMod val="20000"/>
                    <a:lumOff val="80000"/>
                    <a:alpha val="15000"/>
                  </a:schemeClr>
                </a:gs>
              </a:gsLst>
              <a:lin ang="5400000" scaled="0"/>
            </a:gradFill>
            <a:ln>
              <a:noFill/>
            </a:ln>
            <a:effectLst/>
          </c:spPr>
          <c:invertIfNegative val="0"/>
          <c:dLbls>
            <c:dLbl>
              <c:idx val="0"/>
              <c:layout>
                <c:manualLayout>
                  <c:x val="-8.9577504525897543E-3"/>
                  <c:y val="6.6069709537561791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FF6F-4DFC-B8B9-F317DFD2666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工作表1!$S$2</c:f>
              <c:numCache>
                <c:formatCode>General</c:formatCode>
                <c:ptCount val="1"/>
                <c:pt idx="0">
                  <c:v>1</c:v>
                </c:pt>
              </c:numCache>
            </c:numRef>
          </c:val>
          <c:extLst>
            <c:ext xmlns:c16="http://schemas.microsoft.com/office/drawing/2014/chart" uri="{C3380CC4-5D6E-409C-BE32-E72D297353CC}">
              <c16:uniqueId val="{00000001-FF6F-4DFC-B8B9-F317DFD2666D}"/>
            </c:ext>
          </c:extLst>
        </c:ser>
        <c:ser>
          <c:idx val="18"/>
          <c:order val="18"/>
          <c:tx>
            <c:strRef>
              <c:f>工作表1!$T$1</c:f>
              <c:strCache>
                <c:ptCount val="1"/>
                <c:pt idx="0">
                  <c:v>柬埔寨</c:v>
                </c:pt>
              </c:strCache>
            </c:strRef>
          </c:tx>
          <c:spPr>
            <a:gradFill flip="none" rotWithShape="1">
              <a:gsLst>
                <a:gs pos="0">
                  <a:schemeClr val="accent1">
                    <a:lumMod val="80000"/>
                  </a:schemeClr>
                </a:gs>
                <a:gs pos="75000">
                  <a:schemeClr val="accent1">
                    <a:lumMod val="80000"/>
                    <a:lumMod val="60000"/>
                    <a:lumOff val="40000"/>
                  </a:schemeClr>
                </a:gs>
                <a:gs pos="51000">
                  <a:schemeClr val="accent1">
                    <a:lumMod val="80000"/>
                    <a:alpha val="75000"/>
                  </a:schemeClr>
                </a:gs>
                <a:gs pos="100000">
                  <a:schemeClr val="accent1">
                    <a:lumMod val="80000"/>
                    <a:lumMod val="20000"/>
                    <a:lumOff val="80000"/>
                    <a:alpha val="15000"/>
                  </a:schemeClr>
                </a:gs>
              </a:gsLst>
              <a:lin ang="5400000" scaled="0"/>
            </a:gradFill>
            <a:ln>
              <a:noFill/>
            </a:ln>
            <a:effectLst/>
          </c:spPr>
          <c:invertIfNegative val="0"/>
          <c:dLbls>
            <c:dLbl>
              <c:idx val="0"/>
              <c:layout>
                <c:manualLayout>
                  <c:x val="2.6873251357769152E-2"/>
                  <c:y val="8.3305285938664764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FF6F-4DFC-B8B9-F317DFD2666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工作表1!$T$2</c:f>
              <c:numCache>
                <c:formatCode>General</c:formatCode>
                <c:ptCount val="1"/>
                <c:pt idx="0">
                  <c:v>1</c:v>
                </c:pt>
              </c:numCache>
            </c:numRef>
          </c:val>
          <c:extLst>
            <c:ext xmlns:c16="http://schemas.microsoft.com/office/drawing/2014/chart" uri="{C3380CC4-5D6E-409C-BE32-E72D297353CC}">
              <c16:uniqueId val="{00000002-FF6F-4DFC-B8B9-F317DFD2666D}"/>
            </c:ext>
          </c:extLst>
        </c:ser>
        <c:ser>
          <c:idx val="19"/>
          <c:order val="19"/>
          <c:tx>
            <c:strRef>
              <c:f>工作表1!$U$1</c:f>
              <c:strCache>
                <c:ptCount val="1"/>
                <c:pt idx="0">
                  <c:v>印度</c:v>
                </c:pt>
              </c:strCache>
            </c:strRef>
          </c:tx>
          <c:spPr>
            <a:gradFill flip="none" rotWithShape="1">
              <a:gsLst>
                <a:gs pos="0">
                  <a:schemeClr val="accent2">
                    <a:lumMod val="80000"/>
                  </a:schemeClr>
                </a:gs>
                <a:gs pos="75000">
                  <a:schemeClr val="accent2">
                    <a:lumMod val="80000"/>
                    <a:lumMod val="60000"/>
                    <a:lumOff val="40000"/>
                  </a:schemeClr>
                </a:gs>
                <a:gs pos="51000">
                  <a:schemeClr val="accent2">
                    <a:lumMod val="80000"/>
                    <a:alpha val="75000"/>
                  </a:schemeClr>
                </a:gs>
                <a:gs pos="100000">
                  <a:schemeClr val="accent2">
                    <a:lumMod val="80000"/>
                    <a:lumMod val="20000"/>
                    <a:lumOff val="80000"/>
                    <a:alpha val="15000"/>
                  </a:schemeClr>
                </a:gs>
              </a:gsLst>
              <a:lin ang="5400000" scaled="0"/>
            </a:gra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FF6F-4DFC-B8B9-F317DFD2666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zh-TW"/>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工作表1!$A$2</c:f>
              <c:strCache>
                <c:ptCount val="1"/>
                <c:pt idx="0">
                  <c:v>境外生國籍</c:v>
                </c:pt>
              </c:strCache>
            </c:strRef>
          </c:cat>
          <c:val>
            <c:numRef>
              <c:f>工作表1!$U$2</c:f>
              <c:numCache>
                <c:formatCode>General</c:formatCode>
                <c:ptCount val="1"/>
                <c:pt idx="0">
                  <c:v>1</c:v>
                </c:pt>
              </c:numCache>
            </c:numRef>
          </c:val>
          <c:extLst>
            <c:ext xmlns:c16="http://schemas.microsoft.com/office/drawing/2014/chart" uri="{C3380CC4-5D6E-409C-BE32-E72D297353CC}">
              <c16:uniqueId val="{00000003-FF6F-4DFC-B8B9-F317DFD2666D}"/>
            </c:ext>
          </c:extLst>
        </c:ser>
        <c:dLbls>
          <c:showLegendKey val="0"/>
          <c:showVal val="0"/>
          <c:showCatName val="0"/>
          <c:showSerName val="0"/>
          <c:showPercent val="0"/>
          <c:showBubbleSize val="0"/>
        </c:dLbls>
        <c:gapWidth val="355"/>
        <c:overlap val="-70"/>
        <c:axId val="1441152"/>
        <c:axId val="1461632"/>
      </c:barChart>
      <c:catAx>
        <c:axId val="144115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TW"/>
          </a:p>
        </c:txPr>
        <c:crossAx val="1461632"/>
        <c:crosses val="autoZero"/>
        <c:auto val="1"/>
        <c:lblAlgn val="ctr"/>
        <c:lblOffset val="100"/>
        <c:noMultiLvlLbl val="0"/>
      </c:catAx>
      <c:valAx>
        <c:axId val="1461632"/>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zh-TW"/>
                  <a:t>人數</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zh-TW"/>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TW"/>
          </a:p>
        </c:txPr>
        <c:crossAx val="14411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ADA124-4095-47FD-B230-197ECAF230FA}" type="doc">
      <dgm:prSet loTypeId="urn:microsoft.com/office/officeart/2008/layout/NameandTitleOrganizationalChart" loCatId="hierarchy" qsTypeId="urn:microsoft.com/office/officeart/2005/8/quickstyle/3d4" qsCatId="3D" csTypeId="urn:microsoft.com/office/officeart/2005/8/colors/colorful1" csCatId="colorful" phldr="1"/>
      <dgm:spPr/>
      <dgm:t>
        <a:bodyPr/>
        <a:lstStyle/>
        <a:p>
          <a:endParaRPr lang="zh-TW" altLang="en-US"/>
        </a:p>
      </dgm:t>
    </dgm:pt>
    <dgm:pt modelId="{D4C22675-793D-4538-B95B-42D8014BBBA0}">
      <dgm:prSet phldrT="[文字]" custT="1"/>
      <dgm:spPr/>
      <dgm:t>
        <a:bodyPr/>
        <a:lstStyle/>
        <a:p>
          <a:r>
            <a:rPr lang="zh-TW" altLang="en-US" sz="1800" b="1" dirty="0">
              <a:solidFill>
                <a:schemeClr val="tx1"/>
              </a:solidFill>
            </a:rPr>
            <a:t>國際事務處</a:t>
          </a:r>
        </a:p>
      </dgm:t>
    </dgm:pt>
    <dgm:pt modelId="{B61DBA84-675B-4535-A2D1-98E42C26560C}" type="parTrans" cxnId="{84B0282D-4C7A-4177-AE37-CCDE1E6A256C}">
      <dgm:prSet/>
      <dgm:spPr/>
      <dgm:t>
        <a:bodyPr/>
        <a:lstStyle/>
        <a:p>
          <a:endParaRPr lang="zh-TW" altLang="en-US"/>
        </a:p>
      </dgm:t>
    </dgm:pt>
    <dgm:pt modelId="{D6AE8012-4EEA-4769-A560-0225F1C285D9}" type="sibTrans" cxnId="{84B0282D-4C7A-4177-AE37-CCDE1E6A256C}">
      <dgm:prSet/>
      <dgm:spPr/>
      <dgm:t>
        <a:bodyPr/>
        <a:lstStyle/>
        <a:p>
          <a:r>
            <a:rPr lang="zh-TW" altLang="en-US" dirty="0"/>
            <a:t>鄭經偉 國際長</a:t>
          </a:r>
        </a:p>
      </dgm:t>
    </dgm:pt>
    <dgm:pt modelId="{21F4A1A8-65EA-4CF8-8666-F1853E87CF53}">
      <dgm:prSet phldrT="[文字]" custT="1"/>
      <dgm:spPr/>
      <dgm:t>
        <a:bodyPr/>
        <a:lstStyle/>
        <a:p>
          <a:r>
            <a:rPr lang="zh-TW" altLang="en-US" sz="1400" b="1" dirty="0">
              <a:solidFill>
                <a:schemeClr val="tx1"/>
              </a:solidFill>
            </a:rPr>
            <a:t>國際暨兩岸合作組</a:t>
          </a:r>
        </a:p>
      </dgm:t>
    </dgm:pt>
    <dgm:pt modelId="{02502F2A-29E2-4B7B-8C5D-1D20B2E99A7D}" type="parTrans" cxnId="{2ECEFF3C-7666-4205-82F1-E1F765A11C72}">
      <dgm:prSet/>
      <dgm:spPr/>
      <dgm:t>
        <a:bodyPr/>
        <a:lstStyle/>
        <a:p>
          <a:endParaRPr lang="zh-TW" altLang="en-US"/>
        </a:p>
      </dgm:t>
    </dgm:pt>
    <dgm:pt modelId="{DA8543FA-0F99-4A98-8451-7AC4EDA6D99D}" type="sibTrans" cxnId="{2ECEFF3C-7666-4205-82F1-E1F765A11C72}">
      <dgm:prSet/>
      <dgm:spPr/>
      <dgm:t>
        <a:bodyPr/>
        <a:lstStyle/>
        <a:p>
          <a:r>
            <a:rPr lang="zh-TW" altLang="en-US" dirty="0"/>
            <a:t>李嗣堯 組長</a:t>
          </a:r>
        </a:p>
      </dgm:t>
    </dgm:pt>
    <dgm:pt modelId="{EA1722E1-1AA5-4996-ABDF-C41D49A55742}">
      <dgm:prSet phldrT="[文字]" custT="1"/>
      <dgm:spPr/>
      <dgm:t>
        <a:bodyPr/>
        <a:lstStyle/>
        <a:p>
          <a:r>
            <a:rPr lang="zh-TW" altLang="en-US" sz="1400" b="1" dirty="0">
              <a:solidFill>
                <a:schemeClr val="tx1"/>
              </a:solidFill>
            </a:rPr>
            <a:t>國際學生交流組</a:t>
          </a:r>
        </a:p>
      </dgm:t>
    </dgm:pt>
    <dgm:pt modelId="{A811D30C-6F5A-4AFE-997C-1AC823AB5E41}" type="parTrans" cxnId="{07089174-60EC-415F-9741-B6154FB5E8F4}">
      <dgm:prSet/>
      <dgm:spPr/>
      <dgm:t>
        <a:bodyPr/>
        <a:lstStyle/>
        <a:p>
          <a:endParaRPr lang="zh-TW" altLang="en-US"/>
        </a:p>
      </dgm:t>
    </dgm:pt>
    <dgm:pt modelId="{16B5DE7A-2A9E-4B53-A116-AE4A0591B73B}" type="sibTrans" cxnId="{07089174-60EC-415F-9741-B6154FB5E8F4}">
      <dgm:prSet/>
      <dgm:spPr/>
      <dgm:t>
        <a:bodyPr/>
        <a:lstStyle/>
        <a:p>
          <a:r>
            <a:rPr lang="zh-TW" altLang="en-US" dirty="0"/>
            <a:t>許世芸 組長</a:t>
          </a:r>
        </a:p>
      </dgm:t>
    </dgm:pt>
    <dgm:pt modelId="{5976E84C-1EE8-40B2-9542-ADCACE12F5C1}">
      <dgm:prSet phldrT="[文字]" custT="1"/>
      <dgm:spPr/>
      <dgm:t>
        <a:bodyPr/>
        <a:lstStyle/>
        <a:p>
          <a:r>
            <a:rPr lang="zh-TW" altLang="en-US" sz="1400" b="1" dirty="0">
              <a:solidFill>
                <a:schemeClr val="tx1"/>
              </a:solidFill>
            </a:rPr>
            <a:t>兩岸學生交流組</a:t>
          </a:r>
        </a:p>
      </dgm:t>
    </dgm:pt>
    <dgm:pt modelId="{A39BA31E-A551-4146-87B7-FE25C8A08A9C}" type="parTrans" cxnId="{078DACE9-5C1D-41EF-A12B-362215C1A50A}">
      <dgm:prSet/>
      <dgm:spPr/>
      <dgm:t>
        <a:bodyPr/>
        <a:lstStyle/>
        <a:p>
          <a:endParaRPr lang="zh-TW" altLang="en-US"/>
        </a:p>
      </dgm:t>
    </dgm:pt>
    <dgm:pt modelId="{45EBEA33-1220-4D48-92A4-E6CB9A4F007F}" type="sibTrans" cxnId="{078DACE9-5C1D-41EF-A12B-362215C1A50A}">
      <dgm:prSet/>
      <dgm:spPr/>
      <dgm:t>
        <a:bodyPr/>
        <a:lstStyle/>
        <a:p>
          <a:r>
            <a:rPr lang="zh-TW" altLang="en-US" dirty="0"/>
            <a:t>溫志維 組長</a:t>
          </a:r>
        </a:p>
      </dgm:t>
    </dgm:pt>
    <dgm:pt modelId="{630A543F-C0E7-49A1-B1E5-40F7A171228F}">
      <dgm:prSet custT="1"/>
      <dgm:spPr/>
      <dgm:t>
        <a:bodyPr/>
        <a:lstStyle/>
        <a:p>
          <a:pPr algn="ctr">
            <a:buFont typeface="Wingdings" panose="05000000000000000000" pitchFamily="2" charset="2"/>
            <a:buChar char="l"/>
          </a:pPr>
          <a:r>
            <a:rPr lang="zh-TW" altLang="en-US" sz="900" dirty="0"/>
            <a:t>  </a:t>
          </a:r>
          <a:r>
            <a:rPr lang="zh-TW" altLang="en-US" sz="1400" dirty="0">
              <a:solidFill>
                <a:schemeClr val="tx1"/>
              </a:solidFill>
            </a:rPr>
            <a:t>姐妹校協定簽訂</a:t>
          </a:r>
          <a:r>
            <a:rPr lang="en-US" altLang="zh-TW" sz="1400" dirty="0">
              <a:solidFill>
                <a:schemeClr val="tx1"/>
              </a:solidFill>
            </a:rPr>
            <a:t>+</a:t>
          </a:r>
          <a:r>
            <a:rPr lang="zh-TW" altLang="en-US" sz="1400" dirty="0">
              <a:solidFill>
                <a:schemeClr val="tx1"/>
              </a:solidFill>
            </a:rPr>
            <a:t>接待</a:t>
          </a:r>
          <a:endParaRPr lang="en-US" altLang="zh-TW" sz="1400" dirty="0">
            <a:solidFill>
              <a:schemeClr val="tx1"/>
            </a:solidFill>
          </a:endParaRPr>
        </a:p>
        <a:p>
          <a:pPr algn="ctr">
            <a:buFont typeface="Wingdings" panose="05000000000000000000" pitchFamily="2" charset="2"/>
            <a:buChar char="l"/>
          </a:pPr>
          <a:r>
            <a:rPr lang="zh-TW" altLang="en-US" sz="1400" dirty="0">
              <a:solidFill>
                <a:schemeClr val="tx1"/>
              </a:solidFill>
            </a:rPr>
            <a:t> 教育部學海計畫</a:t>
          </a:r>
          <a:endParaRPr lang="en-US" altLang="zh-TW" sz="1400" dirty="0">
            <a:solidFill>
              <a:schemeClr val="tx1"/>
            </a:solidFill>
          </a:endParaRPr>
        </a:p>
        <a:p>
          <a:pPr algn="ctr">
            <a:buFont typeface="Wingdings" panose="05000000000000000000" pitchFamily="2" charset="2"/>
            <a:buChar char="l"/>
          </a:pPr>
          <a:r>
            <a:rPr lang="zh-TW" altLang="en-US" sz="1400" dirty="0">
              <a:solidFill>
                <a:schemeClr val="tx1"/>
              </a:solidFill>
            </a:rPr>
            <a:t>姊妹校交換生甄選與薦送</a:t>
          </a:r>
          <a:endParaRPr lang="en-US" altLang="zh-TW" sz="1400" dirty="0">
            <a:solidFill>
              <a:schemeClr val="tx1"/>
            </a:solidFill>
          </a:endParaRPr>
        </a:p>
        <a:p>
          <a:pPr algn="ctr">
            <a:buNone/>
          </a:pPr>
          <a:endParaRPr lang="zh-TW" altLang="en-US" sz="900" dirty="0"/>
        </a:p>
      </dgm:t>
    </dgm:pt>
    <dgm:pt modelId="{793933F9-63AD-430A-BFAB-A3EB690B7552}" type="parTrans" cxnId="{08DB08EF-28F4-4B93-9DD3-749CEF90F996}">
      <dgm:prSet/>
      <dgm:spPr/>
      <dgm:t>
        <a:bodyPr/>
        <a:lstStyle/>
        <a:p>
          <a:endParaRPr lang="zh-TW" altLang="en-US"/>
        </a:p>
      </dgm:t>
    </dgm:pt>
    <dgm:pt modelId="{331CDD42-99CB-4B28-9FAF-3146FEEDE7A3}" type="sibTrans" cxnId="{08DB08EF-28F4-4B93-9DD3-749CEF90F996}">
      <dgm:prSet custT="1"/>
      <dgm:spPr/>
      <dgm:t>
        <a:bodyPr/>
        <a:lstStyle/>
        <a:p>
          <a:r>
            <a:rPr lang="zh-TW" altLang="en-US" sz="1200" dirty="0"/>
            <a:t>鄭雅升 組員分機</a:t>
          </a:r>
          <a:r>
            <a:rPr lang="en-US" altLang="zh-TW" sz="1200" dirty="0"/>
            <a:t>5760</a:t>
          </a:r>
          <a:endParaRPr lang="zh-TW" altLang="en-US" sz="1200" dirty="0"/>
        </a:p>
      </dgm:t>
    </dgm:pt>
    <dgm:pt modelId="{3D167C6B-DF0D-45F3-B4E8-2E5877941EA0}" type="asst">
      <dgm:prSet custT="1"/>
      <dgm:spPr/>
      <dgm:t>
        <a:bodyPr/>
        <a:lstStyle/>
        <a:p>
          <a:r>
            <a:rPr lang="zh-TW" altLang="en-US" sz="1400" dirty="0">
              <a:solidFill>
                <a:schemeClr val="tx1"/>
              </a:solidFill>
            </a:rPr>
            <a:t>僑</a:t>
          </a:r>
          <a:r>
            <a:rPr lang="en-US" altLang="zh-TW" sz="1400" dirty="0">
              <a:solidFill>
                <a:schemeClr val="tx1"/>
              </a:solidFill>
            </a:rPr>
            <a:t>.</a:t>
          </a:r>
          <a:r>
            <a:rPr lang="zh-TW" altLang="en-US" sz="1400" dirty="0">
              <a:solidFill>
                <a:schemeClr val="tx1"/>
              </a:solidFill>
            </a:rPr>
            <a:t>港澳生及外國學生招生業務</a:t>
          </a:r>
          <a:endParaRPr lang="en-US" altLang="zh-TW" sz="1400" dirty="0">
            <a:solidFill>
              <a:schemeClr val="tx1"/>
            </a:solidFill>
          </a:endParaRPr>
        </a:p>
      </dgm:t>
    </dgm:pt>
    <dgm:pt modelId="{5AACC984-F81A-4EE4-ABE9-288D7992A7AC}" type="parTrans" cxnId="{EA5FC1FC-2259-42A9-A870-A0707588635F}">
      <dgm:prSet/>
      <dgm:spPr/>
      <dgm:t>
        <a:bodyPr/>
        <a:lstStyle/>
        <a:p>
          <a:endParaRPr lang="zh-TW" altLang="en-US"/>
        </a:p>
      </dgm:t>
    </dgm:pt>
    <dgm:pt modelId="{C6696A8A-EADB-400B-848C-38385F78B57A}" type="sibTrans" cxnId="{EA5FC1FC-2259-42A9-A870-A0707588635F}">
      <dgm:prSet custT="1"/>
      <dgm:spPr/>
      <dgm:t>
        <a:bodyPr/>
        <a:lstStyle/>
        <a:p>
          <a:r>
            <a:rPr lang="zh-TW" altLang="en-US" sz="1200" dirty="0"/>
            <a:t>楊千霈 組員分機</a:t>
          </a:r>
          <a:r>
            <a:rPr lang="en-US" altLang="zh-TW" sz="1200" dirty="0"/>
            <a:t>5755</a:t>
          </a:r>
          <a:endParaRPr lang="zh-TW" altLang="en-US" sz="1200" dirty="0"/>
        </a:p>
      </dgm:t>
    </dgm:pt>
    <dgm:pt modelId="{0B30FE9C-323E-4F25-94C2-68325E2E14C1}" type="asst">
      <dgm:prSet custT="1"/>
      <dgm:spPr/>
      <dgm:t>
        <a:bodyPr/>
        <a:lstStyle/>
        <a:p>
          <a:r>
            <a:rPr lang="zh-TW" altLang="en-US" sz="1400" dirty="0">
              <a:solidFill>
                <a:schemeClr val="tx1"/>
              </a:solidFill>
            </a:rPr>
            <a:t>僑</a:t>
          </a:r>
          <a:r>
            <a:rPr lang="en-US" altLang="zh-TW" sz="1400" dirty="0">
              <a:solidFill>
                <a:schemeClr val="tx1"/>
              </a:solidFill>
            </a:rPr>
            <a:t>.</a:t>
          </a:r>
          <a:r>
            <a:rPr lang="zh-TW" altLang="en-US" sz="1400" dirty="0">
              <a:solidFill>
                <a:schemeClr val="tx1"/>
              </a:solidFill>
            </a:rPr>
            <a:t>港澳生及外國學生輔導業務</a:t>
          </a:r>
        </a:p>
      </dgm:t>
    </dgm:pt>
    <dgm:pt modelId="{484DA57F-13D6-4FBA-A4C1-A4DF757B7C66}" type="parTrans" cxnId="{02853545-7E38-4DBD-9A0B-B66C735301E1}">
      <dgm:prSet/>
      <dgm:spPr/>
      <dgm:t>
        <a:bodyPr/>
        <a:lstStyle/>
        <a:p>
          <a:endParaRPr lang="zh-TW" altLang="en-US"/>
        </a:p>
      </dgm:t>
    </dgm:pt>
    <dgm:pt modelId="{4BEE4857-64A5-4A43-AE77-7DE48318674A}" type="sibTrans" cxnId="{02853545-7E38-4DBD-9A0B-B66C735301E1}">
      <dgm:prSet custT="1"/>
      <dgm:spPr/>
      <dgm:t>
        <a:bodyPr/>
        <a:lstStyle/>
        <a:p>
          <a:r>
            <a:rPr lang="zh-TW" altLang="en-US" sz="1200" dirty="0"/>
            <a:t>楊筑允 組員分機</a:t>
          </a:r>
          <a:r>
            <a:rPr lang="en-US" altLang="zh-TW" sz="1200" dirty="0"/>
            <a:t>5767</a:t>
          </a:r>
          <a:endParaRPr lang="zh-TW" altLang="en-US" sz="1200" dirty="0"/>
        </a:p>
      </dgm:t>
    </dgm:pt>
    <dgm:pt modelId="{D0B9710B-8AA1-4707-BFEA-BBBB51061516}">
      <dgm:prSet/>
      <dgm:spPr/>
      <dgm:t>
        <a:bodyPr/>
        <a:lstStyle/>
        <a:p>
          <a:r>
            <a:rPr lang="zh-TW" altLang="en-US" dirty="0">
              <a:solidFill>
                <a:schemeClr val="tx1"/>
              </a:solidFill>
            </a:rPr>
            <a:t>兩岸合作交流</a:t>
          </a:r>
          <a:endParaRPr lang="en-US" altLang="zh-TW" dirty="0">
            <a:solidFill>
              <a:schemeClr val="tx1"/>
            </a:solidFill>
          </a:endParaRPr>
        </a:p>
        <a:p>
          <a:r>
            <a:rPr lang="zh-TW" altLang="en-US" dirty="0">
              <a:solidFill>
                <a:schemeClr val="tx1"/>
              </a:solidFill>
            </a:rPr>
            <a:t>陸生招生輔導業務</a:t>
          </a:r>
          <a:endParaRPr lang="en-US" altLang="zh-TW" dirty="0">
            <a:solidFill>
              <a:schemeClr val="tx1"/>
            </a:solidFill>
          </a:endParaRPr>
        </a:p>
        <a:p>
          <a:r>
            <a:rPr lang="zh-TW" altLang="en-US" dirty="0">
              <a:solidFill>
                <a:schemeClr val="tx1"/>
              </a:solidFill>
            </a:rPr>
            <a:t>國際交流計畫補助彙辦</a:t>
          </a:r>
        </a:p>
      </dgm:t>
    </dgm:pt>
    <dgm:pt modelId="{E9CF83B6-2078-43C6-9793-7D5719768AC0}" type="parTrans" cxnId="{B143E3C5-03F0-4E4E-A413-469999BB074A}">
      <dgm:prSet/>
      <dgm:spPr/>
      <dgm:t>
        <a:bodyPr/>
        <a:lstStyle/>
        <a:p>
          <a:endParaRPr lang="zh-TW" altLang="en-US"/>
        </a:p>
      </dgm:t>
    </dgm:pt>
    <dgm:pt modelId="{016E55B8-4D3C-4353-82A0-B35BDE93A176}" type="sibTrans" cxnId="{B143E3C5-03F0-4E4E-A413-469999BB074A}">
      <dgm:prSet custT="1"/>
      <dgm:spPr/>
      <dgm:t>
        <a:bodyPr/>
        <a:lstStyle/>
        <a:p>
          <a:r>
            <a:rPr lang="zh-TW" altLang="en-US" sz="1200" dirty="0"/>
            <a:t>林育慈 秘書分機</a:t>
          </a:r>
          <a:r>
            <a:rPr lang="en-US" altLang="zh-TW" sz="1200" dirty="0"/>
            <a:t>5762</a:t>
          </a:r>
          <a:endParaRPr lang="zh-TW" altLang="en-US" sz="1200" dirty="0"/>
        </a:p>
      </dgm:t>
    </dgm:pt>
    <dgm:pt modelId="{B813E3D0-D45C-4FA0-9F22-CF93427A736B}" type="pres">
      <dgm:prSet presAssocID="{DDADA124-4095-47FD-B230-197ECAF230FA}" presName="hierChild1" presStyleCnt="0">
        <dgm:presLayoutVars>
          <dgm:orgChart val="1"/>
          <dgm:chPref val="1"/>
          <dgm:dir/>
          <dgm:animOne val="branch"/>
          <dgm:animLvl val="lvl"/>
          <dgm:resizeHandles/>
        </dgm:presLayoutVars>
      </dgm:prSet>
      <dgm:spPr/>
    </dgm:pt>
    <dgm:pt modelId="{B3DF44B7-5D52-4A35-A111-FC1946DCAD0D}" type="pres">
      <dgm:prSet presAssocID="{D4C22675-793D-4538-B95B-42D8014BBBA0}" presName="hierRoot1" presStyleCnt="0">
        <dgm:presLayoutVars>
          <dgm:hierBranch val="init"/>
        </dgm:presLayoutVars>
      </dgm:prSet>
      <dgm:spPr/>
    </dgm:pt>
    <dgm:pt modelId="{23F5B2AE-3E4A-46A7-B65C-E33828A10D07}" type="pres">
      <dgm:prSet presAssocID="{D4C22675-793D-4538-B95B-42D8014BBBA0}" presName="rootComposite1" presStyleCnt="0"/>
      <dgm:spPr/>
    </dgm:pt>
    <dgm:pt modelId="{463FB73A-843F-4467-8891-4BFCBD101917}" type="pres">
      <dgm:prSet presAssocID="{D4C22675-793D-4538-B95B-42D8014BBBA0}" presName="rootText1" presStyleLbl="node0" presStyleIdx="0" presStyleCnt="1">
        <dgm:presLayoutVars>
          <dgm:chMax/>
          <dgm:chPref val="3"/>
        </dgm:presLayoutVars>
      </dgm:prSet>
      <dgm:spPr/>
    </dgm:pt>
    <dgm:pt modelId="{848DE770-9F5E-44D8-87F8-AE1222A225B3}" type="pres">
      <dgm:prSet presAssocID="{D4C22675-793D-4538-B95B-42D8014BBBA0}" presName="titleText1" presStyleLbl="fgAcc0" presStyleIdx="0" presStyleCnt="1">
        <dgm:presLayoutVars>
          <dgm:chMax val="0"/>
          <dgm:chPref val="0"/>
        </dgm:presLayoutVars>
      </dgm:prSet>
      <dgm:spPr/>
    </dgm:pt>
    <dgm:pt modelId="{DCB04435-2EED-425B-AE1D-4F4B7215E0FD}" type="pres">
      <dgm:prSet presAssocID="{D4C22675-793D-4538-B95B-42D8014BBBA0}" presName="rootConnector1" presStyleLbl="node1" presStyleIdx="0" presStyleCnt="5"/>
      <dgm:spPr/>
    </dgm:pt>
    <dgm:pt modelId="{11F36587-E243-443F-838B-ED631686D772}" type="pres">
      <dgm:prSet presAssocID="{D4C22675-793D-4538-B95B-42D8014BBBA0}" presName="hierChild2" presStyleCnt="0"/>
      <dgm:spPr/>
    </dgm:pt>
    <dgm:pt modelId="{D008AA37-C13C-4B60-8E17-8E2E5AD0AB1E}" type="pres">
      <dgm:prSet presAssocID="{02502F2A-29E2-4B7B-8C5D-1D20B2E99A7D}" presName="Name37" presStyleLbl="parChTrans1D2" presStyleIdx="0" presStyleCnt="3"/>
      <dgm:spPr/>
    </dgm:pt>
    <dgm:pt modelId="{C605F599-4D90-4DC6-A1DE-15C01952CF31}" type="pres">
      <dgm:prSet presAssocID="{21F4A1A8-65EA-4CF8-8666-F1853E87CF53}" presName="hierRoot2" presStyleCnt="0">
        <dgm:presLayoutVars>
          <dgm:hierBranch val="init"/>
        </dgm:presLayoutVars>
      </dgm:prSet>
      <dgm:spPr/>
    </dgm:pt>
    <dgm:pt modelId="{EAB4C76F-BAC7-45C8-AA38-611A0DDDFB7A}" type="pres">
      <dgm:prSet presAssocID="{21F4A1A8-65EA-4CF8-8666-F1853E87CF53}" presName="rootComposite" presStyleCnt="0"/>
      <dgm:spPr/>
    </dgm:pt>
    <dgm:pt modelId="{FAB4893E-3319-4DF8-B5B7-A667CD95202F}" type="pres">
      <dgm:prSet presAssocID="{21F4A1A8-65EA-4CF8-8666-F1853E87CF53}" presName="rootText" presStyleLbl="node1" presStyleIdx="0" presStyleCnt="5" custScaleX="116895">
        <dgm:presLayoutVars>
          <dgm:chMax/>
          <dgm:chPref val="3"/>
        </dgm:presLayoutVars>
      </dgm:prSet>
      <dgm:spPr/>
    </dgm:pt>
    <dgm:pt modelId="{864CFDE6-E299-4634-949B-72726A78FFBE}" type="pres">
      <dgm:prSet presAssocID="{21F4A1A8-65EA-4CF8-8666-F1853E87CF53}" presName="titleText2" presStyleLbl="fgAcc1" presStyleIdx="0" presStyleCnt="5">
        <dgm:presLayoutVars>
          <dgm:chMax val="0"/>
          <dgm:chPref val="0"/>
        </dgm:presLayoutVars>
      </dgm:prSet>
      <dgm:spPr/>
    </dgm:pt>
    <dgm:pt modelId="{098D2767-B1A8-4534-A0D8-828DD8905217}" type="pres">
      <dgm:prSet presAssocID="{21F4A1A8-65EA-4CF8-8666-F1853E87CF53}" presName="rootConnector" presStyleLbl="node2" presStyleIdx="0" presStyleCnt="0"/>
      <dgm:spPr/>
    </dgm:pt>
    <dgm:pt modelId="{BE6BABBD-D69C-49CC-BEF2-AF4E667828C0}" type="pres">
      <dgm:prSet presAssocID="{21F4A1A8-65EA-4CF8-8666-F1853E87CF53}" presName="hierChild4" presStyleCnt="0"/>
      <dgm:spPr/>
    </dgm:pt>
    <dgm:pt modelId="{779CACEA-954A-418A-8425-EDCF38A86BB1}" type="pres">
      <dgm:prSet presAssocID="{793933F9-63AD-430A-BFAB-A3EB690B7552}" presName="Name37" presStyleLbl="parChTrans1D3" presStyleIdx="0" presStyleCnt="4"/>
      <dgm:spPr/>
    </dgm:pt>
    <dgm:pt modelId="{216CF81B-5ED3-40F0-A38D-C8B48B2E8352}" type="pres">
      <dgm:prSet presAssocID="{630A543F-C0E7-49A1-B1E5-40F7A171228F}" presName="hierRoot2" presStyleCnt="0">
        <dgm:presLayoutVars>
          <dgm:hierBranch val="init"/>
        </dgm:presLayoutVars>
      </dgm:prSet>
      <dgm:spPr/>
    </dgm:pt>
    <dgm:pt modelId="{652263C7-BAF8-4992-AFC4-485723320338}" type="pres">
      <dgm:prSet presAssocID="{630A543F-C0E7-49A1-B1E5-40F7A171228F}" presName="rootComposite" presStyleCnt="0"/>
      <dgm:spPr/>
    </dgm:pt>
    <dgm:pt modelId="{EFA53A53-414E-43CE-83E6-8E7361DA71D7}" type="pres">
      <dgm:prSet presAssocID="{630A543F-C0E7-49A1-B1E5-40F7A171228F}" presName="rootText" presStyleLbl="node1" presStyleIdx="1" presStyleCnt="5" custScaleX="159668" custScaleY="225252" custLinFactNeighborX="-5080" custLinFactNeighborY="-469">
        <dgm:presLayoutVars>
          <dgm:chMax/>
          <dgm:chPref val="3"/>
        </dgm:presLayoutVars>
      </dgm:prSet>
      <dgm:spPr/>
    </dgm:pt>
    <dgm:pt modelId="{E431E1CF-1521-4D1F-A00F-C2D3B8272975}" type="pres">
      <dgm:prSet presAssocID="{630A543F-C0E7-49A1-B1E5-40F7A171228F}" presName="titleText2" presStyleLbl="fgAcc1" presStyleIdx="1" presStyleCnt="5" custScaleX="88186" custScaleY="168187" custLinFactY="18087" custLinFactNeighborX="11077" custLinFactNeighborY="100000">
        <dgm:presLayoutVars>
          <dgm:chMax val="0"/>
          <dgm:chPref val="0"/>
        </dgm:presLayoutVars>
      </dgm:prSet>
      <dgm:spPr/>
    </dgm:pt>
    <dgm:pt modelId="{A52E1573-790D-4DBE-8CE8-ECB72CC2D949}" type="pres">
      <dgm:prSet presAssocID="{630A543F-C0E7-49A1-B1E5-40F7A171228F}" presName="rootConnector" presStyleLbl="node3" presStyleIdx="0" presStyleCnt="0"/>
      <dgm:spPr/>
    </dgm:pt>
    <dgm:pt modelId="{2BC4CCD5-7912-4240-B41C-066173C69830}" type="pres">
      <dgm:prSet presAssocID="{630A543F-C0E7-49A1-B1E5-40F7A171228F}" presName="hierChild4" presStyleCnt="0"/>
      <dgm:spPr/>
    </dgm:pt>
    <dgm:pt modelId="{E2A52FC7-FAEA-44E6-90AA-BC68EFF52FF0}" type="pres">
      <dgm:prSet presAssocID="{630A543F-C0E7-49A1-B1E5-40F7A171228F}" presName="hierChild5" presStyleCnt="0"/>
      <dgm:spPr/>
    </dgm:pt>
    <dgm:pt modelId="{84E2E0A3-BB92-4149-8860-966AC9CF7CFB}" type="pres">
      <dgm:prSet presAssocID="{21F4A1A8-65EA-4CF8-8666-F1853E87CF53}" presName="hierChild5" presStyleCnt="0"/>
      <dgm:spPr/>
    </dgm:pt>
    <dgm:pt modelId="{836C27A0-EDB4-469A-ACE2-2B35F1F54662}" type="pres">
      <dgm:prSet presAssocID="{A811D30C-6F5A-4AFE-997C-1AC823AB5E41}" presName="Name37" presStyleLbl="parChTrans1D2" presStyleIdx="1" presStyleCnt="3"/>
      <dgm:spPr/>
    </dgm:pt>
    <dgm:pt modelId="{30DC348F-B13F-4FB4-838F-7A1FDE14B1D3}" type="pres">
      <dgm:prSet presAssocID="{EA1722E1-1AA5-4996-ABDF-C41D49A55742}" presName="hierRoot2" presStyleCnt="0">
        <dgm:presLayoutVars>
          <dgm:hierBranch val="init"/>
        </dgm:presLayoutVars>
      </dgm:prSet>
      <dgm:spPr/>
    </dgm:pt>
    <dgm:pt modelId="{DD2845BF-3989-49B0-A852-2F843EB99377}" type="pres">
      <dgm:prSet presAssocID="{EA1722E1-1AA5-4996-ABDF-C41D49A55742}" presName="rootComposite" presStyleCnt="0"/>
      <dgm:spPr/>
    </dgm:pt>
    <dgm:pt modelId="{0DECD87B-6723-415B-AE10-94CD526875CC}" type="pres">
      <dgm:prSet presAssocID="{EA1722E1-1AA5-4996-ABDF-C41D49A55742}" presName="rootText" presStyleLbl="node1" presStyleIdx="2" presStyleCnt="5" custScaleX="125206">
        <dgm:presLayoutVars>
          <dgm:chMax/>
          <dgm:chPref val="3"/>
        </dgm:presLayoutVars>
      </dgm:prSet>
      <dgm:spPr/>
    </dgm:pt>
    <dgm:pt modelId="{1737A56A-DC1D-45DD-B906-797B04174A4A}" type="pres">
      <dgm:prSet presAssocID="{EA1722E1-1AA5-4996-ABDF-C41D49A55742}" presName="titleText2" presStyleLbl="fgAcc1" presStyleIdx="2" presStyleCnt="5">
        <dgm:presLayoutVars>
          <dgm:chMax val="0"/>
          <dgm:chPref val="0"/>
        </dgm:presLayoutVars>
      </dgm:prSet>
      <dgm:spPr/>
    </dgm:pt>
    <dgm:pt modelId="{98D034AE-004E-417B-B58B-4FB347AA204B}" type="pres">
      <dgm:prSet presAssocID="{EA1722E1-1AA5-4996-ABDF-C41D49A55742}" presName="rootConnector" presStyleLbl="node2" presStyleIdx="0" presStyleCnt="0"/>
      <dgm:spPr/>
    </dgm:pt>
    <dgm:pt modelId="{002568E2-87D9-4881-9BDF-A3CCDD1B6C08}" type="pres">
      <dgm:prSet presAssocID="{EA1722E1-1AA5-4996-ABDF-C41D49A55742}" presName="hierChild4" presStyleCnt="0"/>
      <dgm:spPr/>
    </dgm:pt>
    <dgm:pt modelId="{BEE60BAB-008E-4EB6-8207-21EDAA16BF18}" type="pres">
      <dgm:prSet presAssocID="{EA1722E1-1AA5-4996-ABDF-C41D49A55742}" presName="hierChild5" presStyleCnt="0"/>
      <dgm:spPr/>
    </dgm:pt>
    <dgm:pt modelId="{36CDD5D3-EA0D-407B-A48E-B6F5C6C12AED}" type="pres">
      <dgm:prSet presAssocID="{5AACC984-F81A-4EE4-ABE9-288D7992A7AC}" presName="Name96" presStyleLbl="parChTrans1D3" presStyleIdx="1" presStyleCnt="4"/>
      <dgm:spPr/>
    </dgm:pt>
    <dgm:pt modelId="{FBFBF29B-821B-482A-BCC7-D75BA21EFEAE}" type="pres">
      <dgm:prSet presAssocID="{3D167C6B-DF0D-45F3-B4E8-2E5877941EA0}" presName="hierRoot3" presStyleCnt="0">
        <dgm:presLayoutVars>
          <dgm:hierBranch val="init"/>
        </dgm:presLayoutVars>
      </dgm:prSet>
      <dgm:spPr/>
    </dgm:pt>
    <dgm:pt modelId="{F459AE16-E7C1-4DBA-873B-6BB7E71A22AF}" type="pres">
      <dgm:prSet presAssocID="{3D167C6B-DF0D-45F3-B4E8-2E5877941EA0}" presName="rootComposite3" presStyleCnt="0"/>
      <dgm:spPr/>
    </dgm:pt>
    <dgm:pt modelId="{44CBF6F6-AFF6-4241-97FA-EFFAEE7DD523}" type="pres">
      <dgm:prSet presAssocID="{3D167C6B-DF0D-45F3-B4E8-2E5877941EA0}" presName="rootText3" presStyleLbl="asst1" presStyleIdx="0" presStyleCnt="2" custScaleX="104925" custScaleY="228209">
        <dgm:presLayoutVars>
          <dgm:chPref val="3"/>
        </dgm:presLayoutVars>
      </dgm:prSet>
      <dgm:spPr/>
    </dgm:pt>
    <dgm:pt modelId="{6E80D011-A69C-4D19-AA89-6BED64C49F7A}" type="pres">
      <dgm:prSet presAssocID="{3D167C6B-DF0D-45F3-B4E8-2E5877941EA0}" presName="titleText3" presStyleLbl="fgAcc2" presStyleIdx="0" presStyleCnt="2" custScaleX="77868" custScaleY="187898" custLinFactY="12357" custLinFactNeighborX="-276" custLinFactNeighborY="100000">
        <dgm:presLayoutVars>
          <dgm:chMax val="0"/>
          <dgm:chPref val="0"/>
        </dgm:presLayoutVars>
      </dgm:prSet>
      <dgm:spPr/>
    </dgm:pt>
    <dgm:pt modelId="{5A6C23A0-A325-435B-BB03-CAFD755940D3}" type="pres">
      <dgm:prSet presAssocID="{3D167C6B-DF0D-45F3-B4E8-2E5877941EA0}" presName="rootConnector3" presStyleLbl="asst2" presStyleIdx="0" presStyleCnt="0"/>
      <dgm:spPr/>
    </dgm:pt>
    <dgm:pt modelId="{2CCCAAEC-2894-493F-B4DC-F9803B2EC3EE}" type="pres">
      <dgm:prSet presAssocID="{3D167C6B-DF0D-45F3-B4E8-2E5877941EA0}" presName="hierChild6" presStyleCnt="0"/>
      <dgm:spPr/>
    </dgm:pt>
    <dgm:pt modelId="{80751D58-B841-4A38-A6E4-72057A8A782C}" type="pres">
      <dgm:prSet presAssocID="{3D167C6B-DF0D-45F3-B4E8-2E5877941EA0}" presName="hierChild7" presStyleCnt="0"/>
      <dgm:spPr/>
    </dgm:pt>
    <dgm:pt modelId="{8864178D-676B-47B5-909D-95E93760853E}" type="pres">
      <dgm:prSet presAssocID="{484DA57F-13D6-4FBA-A4C1-A4DF757B7C66}" presName="Name96" presStyleLbl="parChTrans1D3" presStyleIdx="2" presStyleCnt="4"/>
      <dgm:spPr/>
    </dgm:pt>
    <dgm:pt modelId="{1664C93F-6E3E-4702-96BE-AB56150BC19D}" type="pres">
      <dgm:prSet presAssocID="{0B30FE9C-323E-4F25-94C2-68325E2E14C1}" presName="hierRoot3" presStyleCnt="0">
        <dgm:presLayoutVars>
          <dgm:hierBranch val="init"/>
        </dgm:presLayoutVars>
      </dgm:prSet>
      <dgm:spPr/>
    </dgm:pt>
    <dgm:pt modelId="{8A368A95-292D-4498-B31D-3ECE1E7959C7}" type="pres">
      <dgm:prSet presAssocID="{0B30FE9C-323E-4F25-94C2-68325E2E14C1}" presName="rootComposite3" presStyleCnt="0"/>
      <dgm:spPr/>
    </dgm:pt>
    <dgm:pt modelId="{5E6A1349-D13E-4B64-899F-C6BB5A7C6B14}" type="pres">
      <dgm:prSet presAssocID="{0B30FE9C-323E-4F25-94C2-68325E2E14C1}" presName="rootText3" presStyleLbl="asst1" presStyleIdx="1" presStyleCnt="2" custScaleX="108243" custScaleY="222138">
        <dgm:presLayoutVars>
          <dgm:chPref val="3"/>
        </dgm:presLayoutVars>
      </dgm:prSet>
      <dgm:spPr/>
    </dgm:pt>
    <dgm:pt modelId="{647CA4B9-0CA5-4DFB-A670-9B9351A585A7}" type="pres">
      <dgm:prSet presAssocID="{0B30FE9C-323E-4F25-94C2-68325E2E14C1}" presName="titleText3" presStyleLbl="fgAcc2" presStyleIdx="1" presStyleCnt="2" custScaleX="82423" custScaleY="186713" custLinFactY="3079" custLinFactNeighborX="241" custLinFactNeighborY="100000">
        <dgm:presLayoutVars>
          <dgm:chMax val="0"/>
          <dgm:chPref val="0"/>
        </dgm:presLayoutVars>
      </dgm:prSet>
      <dgm:spPr/>
    </dgm:pt>
    <dgm:pt modelId="{BC18E9BF-0DEF-45E9-8826-852B3C524C5F}" type="pres">
      <dgm:prSet presAssocID="{0B30FE9C-323E-4F25-94C2-68325E2E14C1}" presName="rootConnector3" presStyleLbl="asst2" presStyleIdx="0" presStyleCnt="0"/>
      <dgm:spPr/>
    </dgm:pt>
    <dgm:pt modelId="{EE7F9FCC-7422-421F-9989-75CF3D12A299}" type="pres">
      <dgm:prSet presAssocID="{0B30FE9C-323E-4F25-94C2-68325E2E14C1}" presName="hierChild6" presStyleCnt="0"/>
      <dgm:spPr/>
    </dgm:pt>
    <dgm:pt modelId="{5A536887-8A12-4E3E-8904-A1AABF11E981}" type="pres">
      <dgm:prSet presAssocID="{0B30FE9C-323E-4F25-94C2-68325E2E14C1}" presName="hierChild7" presStyleCnt="0"/>
      <dgm:spPr/>
    </dgm:pt>
    <dgm:pt modelId="{91C7BEEA-4215-475D-A98A-7B563A8695DE}" type="pres">
      <dgm:prSet presAssocID="{A39BA31E-A551-4146-87B7-FE25C8A08A9C}" presName="Name37" presStyleLbl="parChTrans1D2" presStyleIdx="2" presStyleCnt="3"/>
      <dgm:spPr/>
    </dgm:pt>
    <dgm:pt modelId="{F43EB5DD-2918-4F33-A3EF-391D2342D866}" type="pres">
      <dgm:prSet presAssocID="{5976E84C-1EE8-40B2-9542-ADCACE12F5C1}" presName="hierRoot2" presStyleCnt="0">
        <dgm:presLayoutVars>
          <dgm:hierBranch val="init"/>
        </dgm:presLayoutVars>
      </dgm:prSet>
      <dgm:spPr/>
    </dgm:pt>
    <dgm:pt modelId="{DB1665AE-8ED5-45D8-A4D6-80DBC1B0C1C3}" type="pres">
      <dgm:prSet presAssocID="{5976E84C-1EE8-40B2-9542-ADCACE12F5C1}" presName="rootComposite" presStyleCnt="0"/>
      <dgm:spPr/>
    </dgm:pt>
    <dgm:pt modelId="{5045837D-B5A0-426D-AEC9-B0CD6C346D6C}" type="pres">
      <dgm:prSet presAssocID="{5976E84C-1EE8-40B2-9542-ADCACE12F5C1}" presName="rootText" presStyleLbl="node1" presStyleIdx="3" presStyleCnt="5" custScaleX="119797">
        <dgm:presLayoutVars>
          <dgm:chMax/>
          <dgm:chPref val="3"/>
        </dgm:presLayoutVars>
      </dgm:prSet>
      <dgm:spPr/>
    </dgm:pt>
    <dgm:pt modelId="{8300FCEB-69EC-48BF-93B0-1D12087C61E0}" type="pres">
      <dgm:prSet presAssocID="{5976E84C-1EE8-40B2-9542-ADCACE12F5C1}" presName="titleText2" presStyleLbl="fgAcc1" presStyleIdx="3" presStyleCnt="5">
        <dgm:presLayoutVars>
          <dgm:chMax val="0"/>
          <dgm:chPref val="0"/>
        </dgm:presLayoutVars>
      </dgm:prSet>
      <dgm:spPr/>
    </dgm:pt>
    <dgm:pt modelId="{9DB9F961-575E-4F4E-ABC8-BAF618F2FC77}" type="pres">
      <dgm:prSet presAssocID="{5976E84C-1EE8-40B2-9542-ADCACE12F5C1}" presName="rootConnector" presStyleLbl="node2" presStyleIdx="0" presStyleCnt="0"/>
      <dgm:spPr/>
    </dgm:pt>
    <dgm:pt modelId="{3BA62DDF-49A7-46CD-90C1-8165951DDFDA}" type="pres">
      <dgm:prSet presAssocID="{5976E84C-1EE8-40B2-9542-ADCACE12F5C1}" presName="hierChild4" presStyleCnt="0"/>
      <dgm:spPr/>
    </dgm:pt>
    <dgm:pt modelId="{FE0FCD70-1BEE-4500-829E-3F2D4E45E8A0}" type="pres">
      <dgm:prSet presAssocID="{E9CF83B6-2078-43C6-9793-7D5719768AC0}" presName="Name37" presStyleLbl="parChTrans1D3" presStyleIdx="3" presStyleCnt="4"/>
      <dgm:spPr/>
    </dgm:pt>
    <dgm:pt modelId="{A9230FA3-9622-4C58-BE45-4A10563D5D4E}" type="pres">
      <dgm:prSet presAssocID="{D0B9710B-8AA1-4707-BFEA-BBBB51061516}" presName="hierRoot2" presStyleCnt="0">
        <dgm:presLayoutVars>
          <dgm:hierBranch val="init"/>
        </dgm:presLayoutVars>
      </dgm:prSet>
      <dgm:spPr/>
    </dgm:pt>
    <dgm:pt modelId="{BB324EF1-BFF8-4630-B631-3BC533AC10E8}" type="pres">
      <dgm:prSet presAssocID="{D0B9710B-8AA1-4707-BFEA-BBBB51061516}" presName="rootComposite" presStyleCnt="0"/>
      <dgm:spPr/>
    </dgm:pt>
    <dgm:pt modelId="{126F79DC-864A-4D5D-9800-8BFAFE61655C}" type="pres">
      <dgm:prSet presAssocID="{D0B9710B-8AA1-4707-BFEA-BBBB51061516}" presName="rootText" presStyleLbl="node1" presStyleIdx="4" presStyleCnt="5" custScaleX="121211" custScaleY="195043" custLinFactNeighborX="4529" custLinFactNeighborY="-12927">
        <dgm:presLayoutVars>
          <dgm:chMax/>
          <dgm:chPref val="3"/>
        </dgm:presLayoutVars>
      </dgm:prSet>
      <dgm:spPr/>
    </dgm:pt>
    <dgm:pt modelId="{9729FD67-867F-47B4-9304-177CE514A007}" type="pres">
      <dgm:prSet presAssocID="{D0B9710B-8AA1-4707-BFEA-BBBB51061516}" presName="titleText2" presStyleLbl="fgAcc1" presStyleIdx="4" presStyleCnt="5" custScaleX="83645" custScaleY="164026" custLinFactY="32378" custLinFactNeighborX="15359" custLinFactNeighborY="100000">
        <dgm:presLayoutVars>
          <dgm:chMax val="0"/>
          <dgm:chPref val="0"/>
        </dgm:presLayoutVars>
      </dgm:prSet>
      <dgm:spPr/>
    </dgm:pt>
    <dgm:pt modelId="{0AE02411-0DCF-45CD-BA2C-90DD6C1AB113}" type="pres">
      <dgm:prSet presAssocID="{D0B9710B-8AA1-4707-BFEA-BBBB51061516}" presName="rootConnector" presStyleLbl="node3" presStyleIdx="0" presStyleCnt="0"/>
      <dgm:spPr/>
    </dgm:pt>
    <dgm:pt modelId="{0455AC6F-5B7F-42FD-A0A2-B4C67390F8CE}" type="pres">
      <dgm:prSet presAssocID="{D0B9710B-8AA1-4707-BFEA-BBBB51061516}" presName="hierChild4" presStyleCnt="0"/>
      <dgm:spPr/>
    </dgm:pt>
    <dgm:pt modelId="{8E232495-9FC6-477C-AD2C-6A07F460B690}" type="pres">
      <dgm:prSet presAssocID="{D0B9710B-8AA1-4707-BFEA-BBBB51061516}" presName="hierChild5" presStyleCnt="0"/>
      <dgm:spPr/>
    </dgm:pt>
    <dgm:pt modelId="{B4E7D61E-0CBE-4D62-936A-B8DF20EC7F48}" type="pres">
      <dgm:prSet presAssocID="{5976E84C-1EE8-40B2-9542-ADCACE12F5C1}" presName="hierChild5" presStyleCnt="0"/>
      <dgm:spPr/>
    </dgm:pt>
    <dgm:pt modelId="{8D08D182-A698-4946-B9FD-45F97BE711D4}" type="pres">
      <dgm:prSet presAssocID="{D4C22675-793D-4538-B95B-42D8014BBBA0}" presName="hierChild3" presStyleCnt="0"/>
      <dgm:spPr/>
    </dgm:pt>
  </dgm:ptLst>
  <dgm:cxnLst>
    <dgm:cxn modelId="{A4455E03-4513-4C9C-91E4-ED45209B5DF1}" type="presOf" srcId="{21F4A1A8-65EA-4CF8-8666-F1853E87CF53}" destId="{FAB4893E-3319-4DF8-B5B7-A667CD95202F}" srcOrd="0" destOrd="0" presId="urn:microsoft.com/office/officeart/2008/layout/NameandTitleOrganizationalChart"/>
    <dgm:cxn modelId="{788DB504-BC13-4F43-8D35-98EF85A3190D}" type="presOf" srcId="{D0B9710B-8AA1-4707-BFEA-BBBB51061516}" destId="{0AE02411-0DCF-45CD-BA2C-90DD6C1AB113}" srcOrd="1" destOrd="0" presId="urn:microsoft.com/office/officeart/2008/layout/NameandTitleOrganizationalChart"/>
    <dgm:cxn modelId="{0B7BAE07-8967-49A6-88A2-0B2498EF699B}" type="presOf" srcId="{45EBEA33-1220-4D48-92A4-E6CB9A4F007F}" destId="{8300FCEB-69EC-48BF-93B0-1D12087C61E0}" srcOrd="0" destOrd="0" presId="urn:microsoft.com/office/officeart/2008/layout/NameandTitleOrganizationalChart"/>
    <dgm:cxn modelId="{899F1E09-B3CB-4293-95E7-BF1DE2D9F7D8}" type="presOf" srcId="{A811D30C-6F5A-4AFE-997C-1AC823AB5E41}" destId="{836C27A0-EDB4-469A-ACE2-2B35F1F54662}" srcOrd="0" destOrd="0" presId="urn:microsoft.com/office/officeart/2008/layout/NameandTitleOrganizationalChart"/>
    <dgm:cxn modelId="{54478B0E-929E-49BE-B586-B90327D84B90}" type="presOf" srcId="{D4C22675-793D-4538-B95B-42D8014BBBA0}" destId="{463FB73A-843F-4467-8891-4BFCBD101917}" srcOrd="0" destOrd="0" presId="urn:microsoft.com/office/officeart/2008/layout/NameandTitleOrganizationalChart"/>
    <dgm:cxn modelId="{9A150F10-BBD5-4F78-8263-2F24045B8F10}" type="presOf" srcId="{4BEE4857-64A5-4A43-AE77-7DE48318674A}" destId="{647CA4B9-0CA5-4DFB-A670-9B9351A585A7}" srcOrd="0" destOrd="0" presId="urn:microsoft.com/office/officeart/2008/layout/NameandTitleOrganizationalChart"/>
    <dgm:cxn modelId="{2A9AB728-1CD2-4722-AA68-9E6E87FFE29D}" type="presOf" srcId="{630A543F-C0E7-49A1-B1E5-40F7A171228F}" destId="{A52E1573-790D-4DBE-8CE8-ECB72CC2D949}" srcOrd="1" destOrd="0" presId="urn:microsoft.com/office/officeart/2008/layout/NameandTitleOrganizationalChart"/>
    <dgm:cxn modelId="{6532BC29-291D-4B82-A68D-2C82762BB8C8}" type="presOf" srcId="{DA8543FA-0F99-4A98-8451-7AC4EDA6D99D}" destId="{864CFDE6-E299-4634-949B-72726A78FFBE}" srcOrd="0" destOrd="0" presId="urn:microsoft.com/office/officeart/2008/layout/NameandTitleOrganizationalChart"/>
    <dgm:cxn modelId="{84B0282D-4C7A-4177-AE37-CCDE1E6A256C}" srcId="{DDADA124-4095-47FD-B230-197ECAF230FA}" destId="{D4C22675-793D-4538-B95B-42D8014BBBA0}" srcOrd="0" destOrd="0" parTransId="{B61DBA84-675B-4535-A2D1-98E42C26560C}" sibTransId="{D6AE8012-4EEA-4769-A560-0225F1C285D9}"/>
    <dgm:cxn modelId="{CC532032-7D8A-4A87-9BF7-22D1B3202FBD}" type="presOf" srcId="{0B30FE9C-323E-4F25-94C2-68325E2E14C1}" destId="{5E6A1349-D13E-4B64-899F-C6BB5A7C6B14}" srcOrd="0" destOrd="0" presId="urn:microsoft.com/office/officeart/2008/layout/NameandTitleOrganizationalChart"/>
    <dgm:cxn modelId="{ADE6323B-70D3-425D-BFAF-91577E405366}" type="presOf" srcId="{5976E84C-1EE8-40B2-9542-ADCACE12F5C1}" destId="{9DB9F961-575E-4F4E-ABC8-BAF618F2FC77}" srcOrd="1" destOrd="0" presId="urn:microsoft.com/office/officeart/2008/layout/NameandTitleOrganizationalChart"/>
    <dgm:cxn modelId="{2ECEFF3C-7666-4205-82F1-E1F765A11C72}" srcId="{D4C22675-793D-4538-B95B-42D8014BBBA0}" destId="{21F4A1A8-65EA-4CF8-8666-F1853E87CF53}" srcOrd="0" destOrd="0" parTransId="{02502F2A-29E2-4B7B-8C5D-1D20B2E99A7D}" sibTransId="{DA8543FA-0F99-4A98-8451-7AC4EDA6D99D}"/>
    <dgm:cxn modelId="{D6CB1B40-F7EC-4637-9B11-742155377451}" type="presOf" srcId="{630A543F-C0E7-49A1-B1E5-40F7A171228F}" destId="{EFA53A53-414E-43CE-83E6-8E7361DA71D7}" srcOrd="0" destOrd="0" presId="urn:microsoft.com/office/officeart/2008/layout/NameandTitleOrganizationalChart"/>
    <dgm:cxn modelId="{5AC55E5E-A858-4085-9399-5EFAAC43FFFA}" type="presOf" srcId="{331CDD42-99CB-4B28-9FAF-3146FEEDE7A3}" destId="{E431E1CF-1521-4D1F-A00F-C2D3B8272975}" srcOrd="0" destOrd="0" presId="urn:microsoft.com/office/officeart/2008/layout/NameandTitleOrganizationalChart"/>
    <dgm:cxn modelId="{1DC15B43-823B-48DC-AD43-129457175205}" type="presOf" srcId="{5AACC984-F81A-4EE4-ABE9-288D7992A7AC}" destId="{36CDD5D3-EA0D-407B-A48E-B6F5C6C12AED}" srcOrd="0" destOrd="0" presId="urn:microsoft.com/office/officeart/2008/layout/NameandTitleOrganizationalChart"/>
    <dgm:cxn modelId="{02853545-7E38-4DBD-9A0B-B66C735301E1}" srcId="{EA1722E1-1AA5-4996-ABDF-C41D49A55742}" destId="{0B30FE9C-323E-4F25-94C2-68325E2E14C1}" srcOrd="1" destOrd="0" parTransId="{484DA57F-13D6-4FBA-A4C1-A4DF757B7C66}" sibTransId="{4BEE4857-64A5-4A43-AE77-7DE48318674A}"/>
    <dgm:cxn modelId="{A08B6B4E-A183-4F1D-B8E9-86C8ED46B052}" type="presOf" srcId="{EA1722E1-1AA5-4996-ABDF-C41D49A55742}" destId="{98D034AE-004E-417B-B58B-4FB347AA204B}" srcOrd="1" destOrd="0" presId="urn:microsoft.com/office/officeart/2008/layout/NameandTitleOrganizationalChart"/>
    <dgm:cxn modelId="{5640056F-1FD1-4140-80F0-78F3B3400CCD}" type="presOf" srcId="{793933F9-63AD-430A-BFAB-A3EB690B7552}" destId="{779CACEA-954A-418A-8425-EDCF38A86BB1}" srcOrd="0" destOrd="0" presId="urn:microsoft.com/office/officeart/2008/layout/NameandTitleOrganizationalChart"/>
    <dgm:cxn modelId="{07089174-60EC-415F-9741-B6154FB5E8F4}" srcId="{D4C22675-793D-4538-B95B-42D8014BBBA0}" destId="{EA1722E1-1AA5-4996-ABDF-C41D49A55742}" srcOrd="1" destOrd="0" parTransId="{A811D30C-6F5A-4AFE-997C-1AC823AB5E41}" sibTransId="{16B5DE7A-2A9E-4B53-A116-AE4A0591B73B}"/>
    <dgm:cxn modelId="{8924A454-A913-4BD2-A33E-7D610CD38AB4}" type="presOf" srcId="{0B30FE9C-323E-4F25-94C2-68325E2E14C1}" destId="{BC18E9BF-0DEF-45E9-8826-852B3C524C5F}" srcOrd="1" destOrd="0" presId="urn:microsoft.com/office/officeart/2008/layout/NameandTitleOrganizationalChart"/>
    <dgm:cxn modelId="{1BD90275-03B3-4241-885E-675FCA737364}" type="presOf" srcId="{EA1722E1-1AA5-4996-ABDF-C41D49A55742}" destId="{0DECD87B-6723-415B-AE10-94CD526875CC}" srcOrd="0" destOrd="0" presId="urn:microsoft.com/office/officeart/2008/layout/NameandTitleOrganizationalChart"/>
    <dgm:cxn modelId="{27780C57-B4C1-4C8D-BE64-629B97257C4A}" type="presOf" srcId="{3D167C6B-DF0D-45F3-B4E8-2E5877941EA0}" destId="{5A6C23A0-A325-435B-BB03-CAFD755940D3}" srcOrd="1" destOrd="0" presId="urn:microsoft.com/office/officeart/2008/layout/NameandTitleOrganizationalChart"/>
    <dgm:cxn modelId="{FC5D3E8A-E7DB-4C41-A0BF-C836E21B2EFD}" type="presOf" srcId="{21F4A1A8-65EA-4CF8-8666-F1853E87CF53}" destId="{098D2767-B1A8-4534-A0D8-828DD8905217}" srcOrd="1" destOrd="0" presId="urn:microsoft.com/office/officeart/2008/layout/NameandTitleOrganizationalChart"/>
    <dgm:cxn modelId="{24B6D39E-D999-4E8C-94A7-C7A115A720A5}" type="presOf" srcId="{016E55B8-4D3C-4353-82A0-B35BDE93A176}" destId="{9729FD67-867F-47B4-9304-177CE514A007}" srcOrd="0" destOrd="0" presId="urn:microsoft.com/office/officeart/2008/layout/NameandTitleOrganizationalChart"/>
    <dgm:cxn modelId="{1BA3FAA0-119B-4BC4-B626-5E093CCA8955}" type="presOf" srcId="{484DA57F-13D6-4FBA-A4C1-A4DF757B7C66}" destId="{8864178D-676B-47B5-909D-95E93760853E}" srcOrd="0" destOrd="0" presId="urn:microsoft.com/office/officeart/2008/layout/NameandTitleOrganizationalChart"/>
    <dgm:cxn modelId="{F2C443A6-665C-4C85-96C8-0A1D00B0D0AA}" type="presOf" srcId="{02502F2A-29E2-4B7B-8C5D-1D20B2E99A7D}" destId="{D008AA37-C13C-4B60-8E17-8E2E5AD0AB1E}" srcOrd="0" destOrd="0" presId="urn:microsoft.com/office/officeart/2008/layout/NameandTitleOrganizationalChart"/>
    <dgm:cxn modelId="{B2F8CDA9-538D-4EBC-9AD0-3314A5680B72}" type="presOf" srcId="{D4C22675-793D-4538-B95B-42D8014BBBA0}" destId="{DCB04435-2EED-425B-AE1D-4F4B7215E0FD}" srcOrd="1" destOrd="0" presId="urn:microsoft.com/office/officeart/2008/layout/NameandTitleOrganizationalChart"/>
    <dgm:cxn modelId="{B454EEAE-E827-46C0-90D0-C60BF8FAB778}" type="presOf" srcId="{A39BA31E-A551-4146-87B7-FE25C8A08A9C}" destId="{91C7BEEA-4215-475D-A98A-7B563A8695DE}" srcOrd="0" destOrd="0" presId="urn:microsoft.com/office/officeart/2008/layout/NameandTitleOrganizationalChart"/>
    <dgm:cxn modelId="{129041B2-D452-44B0-8BD0-2CBF73245C6D}" type="presOf" srcId="{3D167C6B-DF0D-45F3-B4E8-2E5877941EA0}" destId="{44CBF6F6-AFF6-4241-97FA-EFFAEE7DD523}" srcOrd="0" destOrd="0" presId="urn:microsoft.com/office/officeart/2008/layout/NameandTitleOrganizationalChart"/>
    <dgm:cxn modelId="{B143E3C5-03F0-4E4E-A413-469999BB074A}" srcId="{5976E84C-1EE8-40B2-9542-ADCACE12F5C1}" destId="{D0B9710B-8AA1-4707-BFEA-BBBB51061516}" srcOrd="0" destOrd="0" parTransId="{E9CF83B6-2078-43C6-9793-7D5719768AC0}" sibTransId="{016E55B8-4D3C-4353-82A0-B35BDE93A176}"/>
    <dgm:cxn modelId="{42C51EC6-D3C8-417F-89CD-388FCBD7A0A2}" type="presOf" srcId="{C6696A8A-EADB-400B-848C-38385F78B57A}" destId="{6E80D011-A69C-4D19-AA89-6BED64C49F7A}" srcOrd="0" destOrd="0" presId="urn:microsoft.com/office/officeart/2008/layout/NameandTitleOrganizationalChart"/>
    <dgm:cxn modelId="{AEFE05CD-FA4A-48EA-B884-0EE61BF54E90}" type="presOf" srcId="{DDADA124-4095-47FD-B230-197ECAF230FA}" destId="{B813E3D0-D45C-4FA0-9F22-CF93427A736B}" srcOrd="0" destOrd="0" presId="urn:microsoft.com/office/officeart/2008/layout/NameandTitleOrganizationalChart"/>
    <dgm:cxn modelId="{2549D9CF-EBEE-4925-A685-7F717C453486}" type="presOf" srcId="{D0B9710B-8AA1-4707-BFEA-BBBB51061516}" destId="{126F79DC-864A-4D5D-9800-8BFAFE61655C}" srcOrd="0" destOrd="0" presId="urn:microsoft.com/office/officeart/2008/layout/NameandTitleOrganizationalChart"/>
    <dgm:cxn modelId="{F760E8E4-D8D9-4B54-B527-50E9F27C6F96}" type="presOf" srcId="{16B5DE7A-2A9E-4B53-A116-AE4A0591B73B}" destId="{1737A56A-DC1D-45DD-B906-797B04174A4A}" srcOrd="0" destOrd="0" presId="urn:microsoft.com/office/officeart/2008/layout/NameandTitleOrganizationalChart"/>
    <dgm:cxn modelId="{078DACE9-5C1D-41EF-A12B-362215C1A50A}" srcId="{D4C22675-793D-4538-B95B-42D8014BBBA0}" destId="{5976E84C-1EE8-40B2-9542-ADCACE12F5C1}" srcOrd="2" destOrd="0" parTransId="{A39BA31E-A551-4146-87B7-FE25C8A08A9C}" sibTransId="{45EBEA33-1220-4D48-92A4-E6CB9A4F007F}"/>
    <dgm:cxn modelId="{08DB08EF-28F4-4B93-9DD3-749CEF90F996}" srcId="{21F4A1A8-65EA-4CF8-8666-F1853E87CF53}" destId="{630A543F-C0E7-49A1-B1E5-40F7A171228F}" srcOrd="0" destOrd="0" parTransId="{793933F9-63AD-430A-BFAB-A3EB690B7552}" sibTransId="{331CDD42-99CB-4B28-9FAF-3146FEEDE7A3}"/>
    <dgm:cxn modelId="{523620F0-988C-498B-AF9F-FF12787F375D}" type="presOf" srcId="{5976E84C-1EE8-40B2-9542-ADCACE12F5C1}" destId="{5045837D-B5A0-426D-AEC9-B0CD6C346D6C}" srcOrd="0" destOrd="0" presId="urn:microsoft.com/office/officeart/2008/layout/NameandTitleOrganizationalChart"/>
    <dgm:cxn modelId="{5F70B7F5-D663-4A80-B69C-4986A67C9669}" type="presOf" srcId="{E9CF83B6-2078-43C6-9793-7D5719768AC0}" destId="{FE0FCD70-1BEE-4500-829E-3F2D4E45E8A0}" srcOrd="0" destOrd="0" presId="urn:microsoft.com/office/officeart/2008/layout/NameandTitleOrganizationalChart"/>
    <dgm:cxn modelId="{337A66FB-3449-446D-915C-48159A14AFB4}" type="presOf" srcId="{D6AE8012-4EEA-4769-A560-0225F1C285D9}" destId="{848DE770-9F5E-44D8-87F8-AE1222A225B3}" srcOrd="0" destOrd="0" presId="urn:microsoft.com/office/officeart/2008/layout/NameandTitleOrganizationalChart"/>
    <dgm:cxn modelId="{EA5FC1FC-2259-42A9-A870-A0707588635F}" srcId="{EA1722E1-1AA5-4996-ABDF-C41D49A55742}" destId="{3D167C6B-DF0D-45F3-B4E8-2E5877941EA0}" srcOrd="0" destOrd="0" parTransId="{5AACC984-F81A-4EE4-ABE9-288D7992A7AC}" sibTransId="{C6696A8A-EADB-400B-848C-38385F78B57A}"/>
    <dgm:cxn modelId="{63B23824-5AD7-4B76-95ED-15A6C9244083}" type="presParOf" srcId="{B813E3D0-D45C-4FA0-9F22-CF93427A736B}" destId="{B3DF44B7-5D52-4A35-A111-FC1946DCAD0D}" srcOrd="0" destOrd="0" presId="urn:microsoft.com/office/officeart/2008/layout/NameandTitleOrganizationalChart"/>
    <dgm:cxn modelId="{77BF8AF0-237E-4F89-AAD2-BBE0B9525B45}" type="presParOf" srcId="{B3DF44B7-5D52-4A35-A111-FC1946DCAD0D}" destId="{23F5B2AE-3E4A-46A7-B65C-E33828A10D07}" srcOrd="0" destOrd="0" presId="urn:microsoft.com/office/officeart/2008/layout/NameandTitleOrganizationalChart"/>
    <dgm:cxn modelId="{5D51D917-9821-4F56-A395-448A23654BE4}" type="presParOf" srcId="{23F5B2AE-3E4A-46A7-B65C-E33828A10D07}" destId="{463FB73A-843F-4467-8891-4BFCBD101917}" srcOrd="0" destOrd="0" presId="urn:microsoft.com/office/officeart/2008/layout/NameandTitleOrganizationalChart"/>
    <dgm:cxn modelId="{8189F6BA-6946-4667-8E7E-C5DF1C90E5D1}" type="presParOf" srcId="{23F5B2AE-3E4A-46A7-B65C-E33828A10D07}" destId="{848DE770-9F5E-44D8-87F8-AE1222A225B3}" srcOrd="1" destOrd="0" presId="urn:microsoft.com/office/officeart/2008/layout/NameandTitleOrganizationalChart"/>
    <dgm:cxn modelId="{F4D27B66-35A9-41C3-9E01-8E0C5E023ADD}" type="presParOf" srcId="{23F5B2AE-3E4A-46A7-B65C-E33828A10D07}" destId="{DCB04435-2EED-425B-AE1D-4F4B7215E0FD}" srcOrd="2" destOrd="0" presId="urn:microsoft.com/office/officeart/2008/layout/NameandTitleOrganizationalChart"/>
    <dgm:cxn modelId="{64558347-2D71-4A29-88D4-B3D422AE0164}" type="presParOf" srcId="{B3DF44B7-5D52-4A35-A111-FC1946DCAD0D}" destId="{11F36587-E243-443F-838B-ED631686D772}" srcOrd="1" destOrd="0" presId="urn:microsoft.com/office/officeart/2008/layout/NameandTitleOrganizationalChart"/>
    <dgm:cxn modelId="{2165CCF1-A898-4397-9F27-9D06ADC17BD7}" type="presParOf" srcId="{11F36587-E243-443F-838B-ED631686D772}" destId="{D008AA37-C13C-4B60-8E17-8E2E5AD0AB1E}" srcOrd="0" destOrd="0" presId="urn:microsoft.com/office/officeart/2008/layout/NameandTitleOrganizationalChart"/>
    <dgm:cxn modelId="{AB2A40B5-30FF-4435-AFA3-CC9E690B36EB}" type="presParOf" srcId="{11F36587-E243-443F-838B-ED631686D772}" destId="{C605F599-4D90-4DC6-A1DE-15C01952CF31}" srcOrd="1" destOrd="0" presId="urn:microsoft.com/office/officeart/2008/layout/NameandTitleOrganizationalChart"/>
    <dgm:cxn modelId="{3BCB019F-51DE-448D-9DC5-DC7DA71802DB}" type="presParOf" srcId="{C605F599-4D90-4DC6-A1DE-15C01952CF31}" destId="{EAB4C76F-BAC7-45C8-AA38-611A0DDDFB7A}" srcOrd="0" destOrd="0" presId="urn:microsoft.com/office/officeart/2008/layout/NameandTitleOrganizationalChart"/>
    <dgm:cxn modelId="{80579599-DA93-400F-8405-F7BBFBA932BE}" type="presParOf" srcId="{EAB4C76F-BAC7-45C8-AA38-611A0DDDFB7A}" destId="{FAB4893E-3319-4DF8-B5B7-A667CD95202F}" srcOrd="0" destOrd="0" presId="urn:microsoft.com/office/officeart/2008/layout/NameandTitleOrganizationalChart"/>
    <dgm:cxn modelId="{5914C349-F75F-4863-9CF2-72BEA923C970}" type="presParOf" srcId="{EAB4C76F-BAC7-45C8-AA38-611A0DDDFB7A}" destId="{864CFDE6-E299-4634-949B-72726A78FFBE}" srcOrd="1" destOrd="0" presId="urn:microsoft.com/office/officeart/2008/layout/NameandTitleOrganizationalChart"/>
    <dgm:cxn modelId="{E2FA50C9-A0F1-4C39-8BC3-3973FCF910DD}" type="presParOf" srcId="{EAB4C76F-BAC7-45C8-AA38-611A0DDDFB7A}" destId="{098D2767-B1A8-4534-A0D8-828DD8905217}" srcOrd="2" destOrd="0" presId="urn:microsoft.com/office/officeart/2008/layout/NameandTitleOrganizationalChart"/>
    <dgm:cxn modelId="{BCFF2F7E-BE18-48B0-9378-02297831FC81}" type="presParOf" srcId="{C605F599-4D90-4DC6-A1DE-15C01952CF31}" destId="{BE6BABBD-D69C-49CC-BEF2-AF4E667828C0}" srcOrd="1" destOrd="0" presId="urn:microsoft.com/office/officeart/2008/layout/NameandTitleOrganizationalChart"/>
    <dgm:cxn modelId="{244EA826-44BF-4508-823C-E314ADAC8E4C}" type="presParOf" srcId="{BE6BABBD-D69C-49CC-BEF2-AF4E667828C0}" destId="{779CACEA-954A-418A-8425-EDCF38A86BB1}" srcOrd="0" destOrd="0" presId="urn:microsoft.com/office/officeart/2008/layout/NameandTitleOrganizationalChart"/>
    <dgm:cxn modelId="{2366FB92-24E1-41CD-A21E-835F70B4E3A5}" type="presParOf" srcId="{BE6BABBD-D69C-49CC-BEF2-AF4E667828C0}" destId="{216CF81B-5ED3-40F0-A38D-C8B48B2E8352}" srcOrd="1" destOrd="0" presId="urn:microsoft.com/office/officeart/2008/layout/NameandTitleOrganizationalChart"/>
    <dgm:cxn modelId="{6BBAAB7D-4A77-4EA9-9B6C-DDA122188710}" type="presParOf" srcId="{216CF81B-5ED3-40F0-A38D-C8B48B2E8352}" destId="{652263C7-BAF8-4992-AFC4-485723320338}" srcOrd="0" destOrd="0" presId="urn:microsoft.com/office/officeart/2008/layout/NameandTitleOrganizationalChart"/>
    <dgm:cxn modelId="{841CF1E5-3EB5-4170-B892-FFD35251C310}" type="presParOf" srcId="{652263C7-BAF8-4992-AFC4-485723320338}" destId="{EFA53A53-414E-43CE-83E6-8E7361DA71D7}" srcOrd="0" destOrd="0" presId="urn:microsoft.com/office/officeart/2008/layout/NameandTitleOrganizationalChart"/>
    <dgm:cxn modelId="{8C8E65B5-84E9-4061-9782-316A77B6B262}" type="presParOf" srcId="{652263C7-BAF8-4992-AFC4-485723320338}" destId="{E431E1CF-1521-4D1F-A00F-C2D3B8272975}" srcOrd="1" destOrd="0" presId="urn:microsoft.com/office/officeart/2008/layout/NameandTitleOrganizationalChart"/>
    <dgm:cxn modelId="{7F43F1E3-8B58-48A3-A8DB-290BFE53228F}" type="presParOf" srcId="{652263C7-BAF8-4992-AFC4-485723320338}" destId="{A52E1573-790D-4DBE-8CE8-ECB72CC2D949}" srcOrd="2" destOrd="0" presId="urn:microsoft.com/office/officeart/2008/layout/NameandTitleOrganizationalChart"/>
    <dgm:cxn modelId="{49E35598-1376-4916-BA2A-8BC9E6DBF809}" type="presParOf" srcId="{216CF81B-5ED3-40F0-A38D-C8B48B2E8352}" destId="{2BC4CCD5-7912-4240-B41C-066173C69830}" srcOrd="1" destOrd="0" presId="urn:microsoft.com/office/officeart/2008/layout/NameandTitleOrganizationalChart"/>
    <dgm:cxn modelId="{06C57D73-C5AD-4ED9-BC01-696325647491}" type="presParOf" srcId="{216CF81B-5ED3-40F0-A38D-C8B48B2E8352}" destId="{E2A52FC7-FAEA-44E6-90AA-BC68EFF52FF0}" srcOrd="2" destOrd="0" presId="urn:microsoft.com/office/officeart/2008/layout/NameandTitleOrganizationalChart"/>
    <dgm:cxn modelId="{0CE1A19E-A427-47C5-BF72-8C0017327A85}" type="presParOf" srcId="{C605F599-4D90-4DC6-A1DE-15C01952CF31}" destId="{84E2E0A3-BB92-4149-8860-966AC9CF7CFB}" srcOrd="2" destOrd="0" presId="urn:microsoft.com/office/officeart/2008/layout/NameandTitleOrganizationalChart"/>
    <dgm:cxn modelId="{95AF6C8A-5FAA-4A7C-8A55-D21FFA3A7E9D}" type="presParOf" srcId="{11F36587-E243-443F-838B-ED631686D772}" destId="{836C27A0-EDB4-469A-ACE2-2B35F1F54662}" srcOrd="2" destOrd="0" presId="urn:microsoft.com/office/officeart/2008/layout/NameandTitleOrganizationalChart"/>
    <dgm:cxn modelId="{63215C5E-BABC-4E7B-B5D0-94AEC8AEA826}" type="presParOf" srcId="{11F36587-E243-443F-838B-ED631686D772}" destId="{30DC348F-B13F-4FB4-838F-7A1FDE14B1D3}" srcOrd="3" destOrd="0" presId="urn:microsoft.com/office/officeart/2008/layout/NameandTitleOrganizationalChart"/>
    <dgm:cxn modelId="{32122D67-3F53-44C2-95A9-C73D584C4A3F}" type="presParOf" srcId="{30DC348F-B13F-4FB4-838F-7A1FDE14B1D3}" destId="{DD2845BF-3989-49B0-A852-2F843EB99377}" srcOrd="0" destOrd="0" presId="urn:microsoft.com/office/officeart/2008/layout/NameandTitleOrganizationalChart"/>
    <dgm:cxn modelId="{DD5520B5-2847-453F-9E47-160092607894}" type="presParOf" srcId="{DD2845BF-3989-49B0-A852-2F843EB99377}" destId="{0DECD87B-6723-415B-AE10-94CD526875CC}" srcOrd="0" destOrd="0" presId="urn:microsoft.com/office/officeart/2008/layout/NameandTitleOrganizationalChart"/>
    <dgm:cxn modelId="{CEBA6D96-A5C0-4877-9F90-4E1B7FDDABE7}" type="presParOf" srcId="{DD2845BF-3989-49B0-A852-2F843EB99377}" destId="{1737A56A-DC1D-45DD-B906-797B04174A4A}" srcOrd="1" destOrd="0" presId="urn:microsoft.com/office/officeart/2008/layout/NameandTitleOrganizationalChart"/>
    <dgm:cxn modelId="{7603C7EB-CE8A-4D53-BC0B-21AA9AB46F77}" type="presParOf" srcId="{DD2845BF-3989-49B0-A852-2F843EB99377}" destId="{98D034AE-004E-417B-B58B-4FB347AA204B}" srcOrd="2" destOrd="0" presId="urn:microsoft.com/office/officeart/2008/layout/NameandTitleOrganizationalChart"/>
    <dgm:cxn modelId="{845CC952-F2CE-49EC-A0AC-39083C1F2FE4}" type="presParOf" srcId="{30DC348F-B13F-4FB4-838F-7A1FDE14B1D3}" destId="{002568E2-87D9-4881-9BDF-A3CCDD1B6C08}" srcOrd="1" destOrd="0" presId="urn:microsoft.com/office/officeart/2008/layout/NameandTitleOrganizationalChart"/>
    <dgm:cxn modelId="{9BF0F70D-88DE-4BB5-B89B-8C44A830357E}" type="presParOf" srcId="{30DC348F-B13F-4FB4-838F-7A1FDE14B1D3}" destId="{BEE60BAB-008E-4EB6-8207-21EDAA16BF18}" srcOrd="2" destOrd="0" presId="urn:microsoft.com/office/officeart/2008/layout/NameandTitleOrganizationalChart"/>
    <dgm:cxn modelId="{8788C100-52CA-4583-9624-B8CC6889359D}" type="presParOf" srcId="{BEE60BAB-008E-4EB6-8207-21EDAA16BF18}" destId="{36CDD5D3-EA0D-407B-A48E-B6F5C6C12AED}" srcOrd="0" destOrd="0" presId="urn:microsoft.com/office/officeart/2008/layout/NameandTitleOrganizationalChart"/>
    <dgm:cxn modelId="{A98273DC-9436-4AF0-BAF0-8E859EC80A05}" type="presParOf" srcId="{BEE60BAB-008E-4EB6-8207-21EDAA16BF18}" destId="{FBFBF29B-821B-482A-BCC7-D75BA21EFEAE}" srcOrd="1" destOrd="0" presId="urn:microsoft.com/office/officeart/2008/layout/NameandTitleOrganizationalChart"/>
    <dgm:cxn modelId="{31BF4A39-D7A0-47CF-94E0-BDC9ADD4E9C2}" type="presParOf" srcId="{FBFBF29B-821B-482A-BCC7-D75BA21EFEAE}" destId="{F459AE16-E7C1-4DBA-873B-6BB7E71A22AF}" srcOrd="0" destOrd="0" presId="urn:microsoft.com/office/officeart/2008/layout/NameandTitleOrganizationalChart"/>
    <dgm:cxn modelId="{3162BFD2-B611-4BA6-B799-85B7BF157150}" type="presParOf" srcId="{F459AE16-E7C1-4DBA-873B-6BB7E71A22AF}" destId="{44CBF6F6-AFF6-4241-97FA-EFFAEE7DD523}" srcOrd="0" destOrd="0" presId="urn:microsoft.com/office/officeart/2008/layout/NameandTitleOrganizationalChart"/>
    <dgm:cxn modelId="{8F0804BC-B7C5-46F7-913E-110B091112FD}" type="presParOf" srcId="{F459AE16-E7C1-4DBA-873B-6BB7E71A22AF}" destId="{6E80D011-A69C-4D19-AA89-6BED64C49F7A}" srcOrd="1" destOrd="0" presId="urn:microsoft.com/office/officeart/2008/layout/NameandTitleOrganizationalChart"/>
    <dgm:cxn modelId="{F00035E7-CBC4-4950-BA8D-BC42A6C04B0E}" type="presParOf" srcId="{F459AE16-E7C1-4DBA-873B-6BB7E71A22AF}" destId="{5A6C23A0-A325-435B-BB03-CAFD755940D3}" srcOrd="2" destOrd="0" presId="urn:microsoft.com/office/officeart/2008/layout/NameandTitleOrganizationalChart"/>
    <dgm:cxn modelId="{F0743A16-CF81-4AE8-8DD3-284AAEEF97CB}" type="presParOf" srcId="{FBFBF29B-821B-482A-BCC7-D75BA21EFEAE}" destId="{2CCCAAEC-2894-493F-B4DC-F9803B2EC3EE}" srcOrd="1" destOrd="0" presId="urn:microsoft.com/office/officeart/2008/layout/NameandTitleOrganizationalChart"/>
    <dgm:cxn modelId="{A2F2ED08-FC3E-431E-A413-513D6FAE9FCC}" type="presParOf" srcId="{FBFBF29B-821B-482A-BCC7-D75BA21EFEAE}" destId="{80751D58-B841-4A38-A6E4-72057A8A782C}" srcOrd="2" destOrd="0" presId="urn:microsoft.com/office/officeart/2008/layout/NameandTitleOrganizationalChart"/>
    <dgm:cxn modelId="{111A9BF0-71F0-43BD-8155-5D3053FF4C99}" type="presParOf" srcId="{BEE60BAB-008E-4EB6-8207-21EDAA16BF18}" destId="{8864178D-676B-47B5-909D-95E93760853E}" srcOrd="2" destOrd="0" presId="urn:microsoft.com/office/officeart/2008/layout/NameandTitleOrganizationalChart"/>
    <dgm:cxn modelId="{70FCBA8D-4FE0-47BC-BE29-166BB25E94C0}" type="presParOf" srcId="{BEE60BAB-008E-4EB6-8207-21EDAA16BF18}" destId="{1664C93F-6E3E-4702-96BE-AB56150BC19D}" srcOrd="3" destOrd="0" presId="urn:microsoft.com/office/officeart/2008/layout/NameandTitleOrganizationalChart"/>
    <dgm:cxn modelId="{2ACE9D53-C736-4590-B4FD-C15A529EC849}" type="presParOf" srcId="{1664C93F-6E3E-4702-96BE-AB56150BC19D}" destId="{8A368A95-292D-4498-B31D-3ECE1E7959C7}" srcOrd="0" destOrd="0" presId="urn:microsoft.com/office/officeart/2008/layout/NameandTitleOrganizationalChart"/>
    <dgm:cxn modelId="{E5B8DD22-E322-48ED-AF30-8136B073E8C3}" type="presParOf" srcId="{8A368A95-292D-4498-B31D-3ECE1E7959C7}" destId="{5E6A1349-D13E-4B64-899F-C6BB5A7C6B14}" srcOrd="0" destOrd="0" presId="urn:microsoft.com/office/officeart/2008/layout/NameandTitleOrganizationalChart"/>
    <dgm:cxn modelId="{BBF8BA70-FB47-4FAA-8FD8-F2F24A495EFD}" type="presParOf" srcId="{8A368A95-292D-4498-B31D-3ECE1E7959C7}" destId="{647CA4B9-0CA5-4DFB-A670-9B9351A585A7}" srcOrd="1" destOrd="0" presId="urn:microsoft.com/office/officeart/2008/layout/NameandTitleOrganizationalChart"/>
    <dgm:cxn modelId="{31A1451C-06C0-4032-BD3F-C9370A6A9675}" type="presParOf" srcId="{8A368A95-292D-4498-B31D-3ECE1E7959C7}" destId="{BC18E9BF-0DEF-45E9-8826-852B3C524C5F}" srcOrd="2" destOrd="0" presId="urn:microsoft.com/office/officeart/2008/layout/NameandTitleOrganizationalChart"/>
    <dgm:cxn modelId="{743DC47A-7D91-4247-8301-E36AD27533FF}" type="presParOf" srcId="{1664C93F-6E3E-4702-96BE-AB56150BC19D}" destId="{EE7F9FCC-7422-421F-9989-75CF3D12A299}" srcOrd="1" destOrd="0" presId="urn:microsoft.com/office/officeart/2008/layout/NameandTitleOrganizationalChart"/>
    <dgm:cxn modelId="{91300883-CEFB-4C2E-8272-38721EDFFC75}" type="presParOf" srcId="{1664C93F-6E3E-4702-96BE-AB56150BC19D}" destId="{5A536887-8A12-4E3E-8904-A1AABF11E981}" srcOrd="2" destOrd="0" presId="urn:microsoft.com/office/officeart/2008/layout/NameandTitleOrganizationalChart"/>
    <dgm:cxn modelId="{4E3273AE-3146-47FD-9718-E31D8F5C7810}" type="presParOf" srcId="{11F36587-E243-443F-838B-ED631686D772}" destId="{91C7BEEA-4215-475D-A98A-7B563A8695DE}" srcOrd="4" destOrd="0" presId="urn:microsoft.com/office/officeart/2008/layout/NameandTitleOrganizationalChart"/>
    <dgm:cxn modelId="{9BA562B5-F618-46BD-BDBC-210DDAD10722}" type="presParOf" srcId="{11F36587-E243-443F-838B-ED631686D772}" destId="{F43EB5DD-2918-4F33-A3EF-391D2342D866}" srcOrd="5" destOrd="0" presId="urn:microsoft.com/office/officeart/2008/layout/NameandTitleOrganizationalChart"/>
    <dgm:cxn modelId="{97B9289A-2DFB-4D84-8842-4C5494AA072E}" type="presParOf" srcId="{F43EB5DD-2918-4F33-A3EF-391D2342D866}" destId="{DB1665AE-8ED5-45D8-A4D6-80DBC1B0C1C3}" srcOrd="0" destOrd="0" presId="urn:microsoft.com/office/officeart/2008/layout/NameandTitleOrganizationalChart"/>
    <dgm:cxn modelId="{1256EFD0-C128-4DC2-94D1-28D50C83E605}" type="presParOf" srcId="{DB1665AE-8ED5-45D8-A4D6-80DBC1B0C1C3}" destId="{5045837D-B5A0-426D-AEC9-B0CD6C346D6C}" srcOrd="0" destOrd="0" presId="urn:microsoft.com/office/officeart/2008/layout/NameandTitleOrganizationalChart"/>
    <dgm:cxn modelId="{202F9E8F-C6AB-4544-AB25-26A0FBB0AE05}" type="presParOf" srcId="{DB1665AE-8ED5-45D8-A4D6-80DBC1B0C1C3}" destId="{8300FCEB-69EC-48BF-93B0-1D12087C61E0}" srcOrd="1" destOrd="0" presId="urn:microsoft.com/office/officeart/2008/layout/NameandTitleOrganizationalChart"/>
    <dgm:cxn modelId="{E2DF25D9-B7D0-48F3-AD0A-40DFE37EC6C6}" type="presParOf" srcId="{DB1665AE-8ED5-45D8-A4D6-80DBC1B0C1C3}" destId="{9DB9F961-575E-4F4E-ABC8-BAF618F2FC77}" srcOrd="2" destOrd="0" presId="urn:microsoft.com/office/officeart/2008/layout/NameandTitleOrganizationalChart"/>
    <dgm:cxn modelId="{C43E9587-6250-4B5F-AEC8-ECA1E066CAD4}" type="presParOf" srcId="{F43EB5DD-2918-4F33-A3EF-391D2342D866}" destId="{3BA62DDF-49A7-46CD-90C1-8165951DDFDA}" srcOrd="1" destOrd="0" presId="urn:microsoft.com/office/officeart/2008/layout/NameandTitleOrganizationalChart"/>
    <dgm:cxn modelId="{7F5109EE-359D-4944-8B46-839FE7796BA6}" type="presParOf" srcId="{3BA62DDF-49A7-46CD-90C1-8165951DDFDA}" destId="{FE0FCD70-1BEE-4500-829E-3F2D4E45E8A0}" srcOrd="0" destOrd="0" presId="urn:microsoft.com/office/officeart/2008/layout/NameandTitleOrganizationalChart"/>
    <dgm:cxn modelId="{6D379BB5-844F-4FEC-BCCA-4EFA231CE842}" type="presParOf" srcId="{3BA62DDF-49A7-46CD-90C1-8165951DDFDA}" destId="{A9230FA3-9622-4C58-BE45-4A10563D5D4E}" srcOrd="1" destOrd="0" presId="urn:microsoft.com/office/officeart/2008/layout/NameandTitleOrganizationalChart"/>
    <dgm:cxn modelId="{94DAE8E2-4DD6-41B7-942D-60F647366C14}" type="presParOf" srcId="{A9230FA3-9622-4C58-BE45-4A10563D5D4E}" destId="{BB324EF1-BFF8-4630-B631-3BC533AC10E8}" srcOrd="0" destOrd="0" presId="urn:microsoft.com/office/officeart/2008/layout/NameandTitleOrganizationalChart"/>
    <dgm:cxn modelId="{3F87C58A-5556-44FE-AD22-3A209E03E376}" type="presParOf" srcId="{BB324EF1-BFF8-4630-B631-3BC533AC10E8}" destId="{126F79DC-864A-4D5D-9800-8BFAFE61655C}" srcOrd="0" destOrd="0" presId="urn:microsoft.com/office/officeart/2008/layout/NameandTitleOrganizationalChart"/>
    <dgm:cxn modelId="{BD991416-279C-4FE5-B5CB-FEF495956261}" type="presParOf" srcId="{BB324EF1-BFF8-4630-B631-3BC533AC10E8}" destId="{9729FD67-867F-47B4-9304-177CE514A007}" srcOrd="1" destOrd="0" presId="urn:microsoft.com/office/officeart/2008/layout/NameandTitleOrganizationalChart"/>
    <dgm:cxn modelId="{3875DC79-AC0D-4C40-AC50-1BF7F90B3E7C}" type="presParOf" srcId="{BB324EF1-BFF8-4630-B631-3BC533AC10E8}" destId="{0AE02411-0DCF-45CD-BA2C-90DD6C1AB113}" srcOrd="2" destOrd="0" presId="urn:microsoft.com/office/officeart/2008/layout/NameandTitleOrganizationalChart"/>
    <dgm:cxn modelId="{3418E4C7-62A6-4B4F-AAD9-29A1A9ADE234}" type="presParOf" srcId="{A9230FA3-9622-4C58-BE45-4A10563D5D4E}" destId="{0455AC6F-5B7F-42FD-A0A2-B4C67390F8CE}" srcOrd="1" destOrd="0" presId="urn:microsoft.com/office/officeart/2008/layout/NameandTitleOrganizationalChart"/>
    <dgm:cxn modelId="{8E266C9F-F04C-441B-82E3-BB1F696381B3}" type="presParOf" srcId="{A9230FA3-9622-4C58-BE45-4A10563D5D4E}" destId="{8E232495-9FC6-477C-AD2C-6A07F460B690}" srcOrd="2" destOrd="0" presId="urn:microsoft.com/office/officeart/2008/layout/NameandTitleOrganizationalChart"/>
    <dgm:cxn modelId="{299C8740-3C94-4FCC-A4B9-611FAB9B68B9}" type="presParOf" srcId="{F43EB5DD-2918-4F33-A3EF-391D2342D866}" destId="{B4E7D61E-0CBE-4D62-936A-B8DF20EC7F48}" srcOrd="2" destOrd="0" presId="urn:microsoft.com/office/officeart/2008/layout/NameandTitleOrganizationalChart"/>
    <dgm:cxn modelId="{4B6F0173-79E3-48B1-9BF0-6F901BA4CE08}" type="presParOf" srcId="{B3DF44B7-5D52-4A35-A111-FC1946DCAD0D}" destId="{8D08D182-A698-4946-B9FD-45F97BE711D4}"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95A566-8333-44F9-ACEA-B9C6ED17618C}"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zh-TW" altLang="en-US"/>
        </a:p>
      </dgm:t>
    </dgm:pt>
    <dgm:pt modelId="{A690D8FA-1648-4036-9868-E3770BF3D9D8}">
      <dgm:prSet phldrT="[文字]" custT="1"/>
      <dgm:spPr/>
      <dgm:t>
        <a:bodyPr/>
        <a:lstStyle/>
        <a:p>
          <a:r>
            <a:rPr lang="zh-TW" altLang="en-US" sz="2600" b="1" dirty="0"/>
            <a:t>學海築夢</a:t>
          </a:r>
          <a:r>
            <a:rPr lang="en-US" altLang="zh-TW" sz="2600" b="1" dirty="0"/>
            <a:t>/</a:t>
          </a:r>
          <a:r>
            <a:rPr lang="zh-TW" altLang="en-US" sz="2600" b="1" dirty="0"/>
            <a:t>新南向學海築夢</a:t>
          </a:r>
        </a:p>
      </dgm:t>
    </dgm:pt>
    <dgm:pt modelId="{B7A23B9A-6CA1-4D0C-8041-14BAD9B2C39F}" type="parTrans" cxnId="{2DD2BA45-ED46-44F7-81B3-55F63FC0F6B4}">
      <dgm:prSet/>
      <dgm:spPr/>
      <dgm:t>
        <a:bodyPr/>
        <a:lstStyle/>
        <a:p>
          <a:endParaRPr lang="zh-TW" altLang="en-US"/>
        </a:p>
      </dgm:t>
    </dgm:pt>
    <dgm:pt modelId="{764FE858-0462-4E02-8384-D7E9DBF3B8B9}" type="sibTrans" cxnId="{2DD2BA45-ED46-44F7-81B3-55F63FC0F6B4}">
      <dgm:prSet/>
      <dgm:spPr/>
      <dgm:t>
        <a:bodyPr/>
        <a:lstStyle/>
        <a:p>
          <a:endParaRPr lang="zh-TW" altLang="en-US"/>
        </a:p>
      </dgm:t>
    </dgm:pt>
    <dgm:pt modelId="{A9E96DCF-0E1B-496C-84CD-534BA4A126FC}">
      <dgm:prSet phldrT="[文字]" custT="1"/>
      <dgm:spPr/>
      <dgm:t>
        <a:bodyPr/>
        <a:lstStyle/>
        <a:p>
          <a:r>
            <a:rPr lang="zh-TW" altLang="en-US" sz="2600" b="1" dirty="0"/>
            <a:t>本校校務基金經費辦理國際交流活動計畫原則</a:t>
          </a:r>
        </a:p>
      </dgm:t>
    </dgm:pt>
    <dgm:pt modelId="{3CF44223-1987-4CE1-A494-D6E0DF714090}" type="parTrans" cxnId="{CED951A3-1F32-4870-B5F7-097905B85A82}">
      <dgm:prSet/>
      <dgm:spPr/>
      <dgm:t>
        <a:bodyPr/>
        <a:lstStyle/>
        <a:p>
          <a:endParaRPr lang="zh-TW" altLang="en-US"/>
        </a:p>
      </dgm:t>
    </dgm:pt>
    <dgm:pt modelId="{0DBF11F0-3761-4B06-B8F4-1D8F3CCEF26B}" type="sibTrans" cxnId="{CED951A3-1F32-4870-B5F7-097905B85A82}">
      <dgm:prSet/>
      <dgm:spPr/>
      <dgm:t>
        <a:bodyPr/>
        <a:lstStyle/>
        <a:p>
          <a:endParaRPr lang="zh-TW" altLang="en-US"/>
        </a:p>
      </dgm:t>
    </dgm:pt>
    <dgm:pt modelId="{96D6AE48-3340-4F92-924E-EAD5BE175F2A}">
      <dgm:prSet phldrT="[文字]"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zh-TW" altLang="en-US" sz="2600" b="1" dirty="0"/>
            <a:t>本校教職員出國補助要點</a:t>
          </a:r>
        </a:p>
      </dgm:t>
    </dgm:pt>
    <dgm:pt modelId="{90483AC8-6345-465A-B8A8-7CD9D7DE29F1}" type="parTrans" cxnId="{24881EB8-041A-401E-8321-6ABE14683C43}">
      <dgm:prSet/>
      <dgm:spPr/>
      <dgm:t>
        <a:bodyPr/>
        <a:lstStyle/>
        <a:p>
          <a:endParaRPr lang="zh-TW" altLang="en-US"/>
        </a:p>
      </dgm:t>
    </dgm:pt>
    <dgm:pt modelId="{0935BF5C-CE8B-423F-AFAA-3D0CC47C4465}" type="sibTrans" cxnId="{24881EB8-041A-401E-8321-6ABE14683C43}">
      <dgm:prSet/>
      <dgm:spPr/>
      <dgm:t>
        <a:bodyPr/>
        <a:lstStyle/>
        <a:p>
          <a:endParaRPr lang="zh-TW" altLang="en-US"/>
        </a:p>
      </dgm:t>
    </dgm:pt>
    <dgm:pt modelId="{79F1D48A-FE4B-48DB-875D-BD26AA5C155E}">
      <dgm:prSet/>
      <dgm:spPr/>
      <dgm:t>
        <a:bodyPr/>
        <a:lstStyle/>
        <a:p>
          <a:r>
            <a:rPr lang="zh-TW" altLang="en-US" dirty="0"/>
            <a:t>每年度約</a:t>
          </a:r>
          <a:r>
            <a:rPr lang="en-US" altLang="en-US" dirty="0"/>
            <a:t>12</a:t>
          </a:r>
          <a:r>
            <a:rPr lang="zh-TW" altLang="en-US" dirty="0"/>
            <a:t>月底將會公告教育部所辦理的海外研修及海外實習的補助計畫，師長們可以協助鼓勵學生申請，以及擔任學海築夢計畫</a:t>
          </a:r>
          <a:r>
            <a:rPr lang="en-US" altLang="en-US" dirty="0"/>
            <a:t>/</a:t>
          </a:r>
          <a:r>
            <a:rPr lang="zh-TW" altLang="en-US" dirty="0"/>
            <a:t>新南向學海築夢計畫主持人協助同學海外之實習。</a:t>
          </a:r>
        </a:p>
      </dgm:t>
    </dgm:pt>
    <dgm:pt modelId="{C405D140-B5AF-4205-A355-9B753AD69DBC}" type="parTrans" cxnId="{6DFDCFA9-396B-40F2-8C58-1D230DA9F8B6}">
      <dgm:prSet/>
      <dgm:spPr/>
      <dgm:t>
        <a:bodyPr/>
        <a:lstStyle/>
        <a:p>
          <a:endParaRPr lang="zh-TW" altLang="en-US"/>
        </a:p>
      </dgm:t>
    </dgm:pt>
    <dgm:pt modelId="{56BA66CE-8C43-4D71-B986-E1AD2956D9EB}" type="sibTrans" cxnId="{6DFDCFA9-396B-40F2-8C58-1D230DA9F8B6}">
      <dgm:prSet/>
      <dgm:spPr/>
      <dgm:t>
        <a:bodyPr/>
        <a:lstStyle/>
        <a:p>
          <a:endParaRPr lang="zh-TW" altLang="en-US"/>
        </a:p>
      </dgm:t>
    </dgm:pt>
    <dgm:pt modelId="{17B595C1-A3FA-4054-8369-9FACEB6AE6A2}">
      <dgm:prSet/>
      <dgm:spPr/>
      <dgm:t>
        <a:bodyPr/>
        <a:lstStyle/>
        <a:p>
          <a:r>
            <a:rPr lang="zh-TW" altLang="en-US" dirty="0"/>
            <a:t>以學院</a:t>
          </a:r>
          <a:r>
            <a:rPr lang="en-US" altLang="en-US" dirty="0"/>
            <a:t>(</a:t>
          </a:r>
          <a:r>
            <a:rPr lang="zh-TW" altLang="en-US" dirty="0"/>
            <a:t>含全人教育委員會</a:t>
          </a:r>
          <a:r>
            <a:rPr lang="en-US" altLang="en-US" dirty="0"/>
            <a:t>)</a:t>
          </a:r>
          <a:r>
            <a:rPr lang="zh-TW" altLang="en-US" dirty="0"/>
            <a:t>為申請單位填具附件申請表，各單位或人員因公出國或赴大陸</a:t>
          </a:r>
          <a:r>
            <a:rPr lang="en-US" altLang="en-US" dirty="0"/>
            <a:t>(</a:t>
          </a:r>
          <a:r>
            <a:rPr lang="zh-TW" altLang="en-US" dirty="0"/>
            <a:t>含港澳</a:t>
          </a:r>
          <a:r>
            <a:rPr lang="en-US" altLang="en-US" dirty="0"/>
            <a:t>)</a:t>
          </a:r>
          <a:r>
            <a:rPr lang="zh-TW" altLang="en-US" dirty="0"/>
            <a:t>地區案件，應先擬定出國或赴大陸</a:t>
          </a:r>
          <a:r>
            <a:rPr lang="en-US" altLang="en-US" dirty="0"/>
            <a:t>(</a:t>
          </a:r>
          <a:r>
            <a:rPr lang="zh-TW" altLang="en-US" dirty="0"/>
            <a:t>含港澳</a:t>
          </a:r>
          <a:r>
            <a:rPr lang="en-US" altLang="en-US" dirty="0"/>
            <a:t>)</a:t>
          </a:r>
          <a:r>
            <a:rPr lang="zh-TW" altLang="en-US" dirty="0"/>
            <a:t>地區計畫，經單位主管核章後依行政程序提送國際事務處彚整並由國際事務委員會召開審查會議。</a:t>
          </a:r>
        </a:p>
      </dgm:t>
    </dgm:pt>
    <dgm:pt modelId="{D57C00C7-5A3B-4477-A572-1F595E0960F0}" type="parTrans" cxnId="{9A3F6732-1C18-4D06-A552-EF5DFB6276A5}">
      <dgm:prSet/>
      <dgm:spPr/>
      <dgm:t>
        <a:bodyPr/>
        <a:lstStyle/>
        <a:p>
          <a:endParaRPr lang="zh-TW" altLang="en-US"/>
        </a:p>
      </dgm:t>
    </dgm:pt>
    <dgm:pt modelId="{952D13C6-4F52-4F85-9DF6-550D3CD7A490}" type="sibTrans" cxnId="{9A3F6732-1C18-4D06-A552-EF5DFB6276A5}">
      <dgm:prSet/>
      <dgm:spPr/>
      <dgm:t>
        <a:bodyPr/>
        <a:lstStyle/>
        <a:p>
          <a:endParaRPr lang="zh-TW" altLang="en-US"/>
        </a:p>
      </dgm:t>
    </dgm:pt>
    <dgm:pt modelId="{CD10DF5F-7A54-40FD-8B53-2BD3238216A1}">
      <dgm:prSet/>
      <dgm:spPr/>
      <dgm:t>
        <a:bodyPr/>
        <a:lstStyle/>
        <a:p>
          <a:r>
            <a:rPr lang="zh-TW" altLang="en-US" dirty="0"/>
            <a:t>本校教師經向其他公立機構申請與其教學相關之出國補助， 未獲補助或僅獲部份補助者</a:t>
          </a:r>
        </a:p>
      </dgm:t>
    </dgm:pt>
    <dgm:pt modelId="{4410A41B-9151-42AF-BAAA-E9D44B664A5D}" type="parTrans" cxnId="{C86D9556-D4ED-4EA6-A76A-DAC861BB034F}">
      <dgm:prSet/>
      <dgm:spPr/>
      <dgm:t>
        <a:bodyPr/>
        <a:lstStyle/>
        <a:p>
          <a:endParaRPr lang="zh-TW" altLang="en-US"/>
        </a:p>
      </dgm:t>
    </dgm:pt>
    <dgm:pt modelId="{90D3EA93-7289-4F3F-9227-356203A1030B}" type="sibTrans" cxnId="{C86D9556-D4ED-4EA6-A76A-DAC861BB034F}">
      <dgm:prSet/>
      <dgm:spPr/>
      <dgm:t>
        <a:bodyPr/>
        <a:lstStyle/>
        <a:p>
          <a:endParaRPr lang="zh-TW" altLang="en-US"/>
        </a:p>
      </dgm:t>
    </dgm:pt>
    <dgm:pt modelId="{1DEB74DB-1244-40D2-955D-1E530253CF53}">
      <dgm:prSet/>
      <dgm:spPr/>
      <dgm:t>
        <a:bodyPr/>
        <a:lstStyle/>
        <a:p>
          <a:r>
            <a:rPr lang="zh-TW" altLang="en-US" dirty="0"/>
            <a:t>學校指派參加學術會議或專業競賽活動</a:t>
          </a:r>
        </a:p>
      </dgm:t>
    </dgm:pt>
    <dgm:pt modelId="{D1C0499E-48CF-4F60-B81E-07ABE71CF17C}" type="parTrans" cxnId="{A525B4AB-CB8F-42EC-9106-FB39E3C1363B}">
      <dgm:prSet/>
      <dgm:spPr/>
      <dgm:t>
        <a:bodyPr/>
        <a:lstStyle/>
        <a:p>
          <a:endParaRPr lang="zh-TW" altLang="en-US"/>
        </a:p>
      </dgm:t>
    </dgm:pt>
    <dgm:pt modelId="{91696262-6881-4890-B02E-586517C4DB43}" type="sibTrans" cxnId="{A525B4AB-CB8F-42EC-9106-FB39E3C1363B}">
      <dgm:prSet/>
      <dgm:spPr/>
      <dgm:t>
        <a:bodyPr/>
        <a:lstStyle/>
        <a:p>
          <a:endParaRPr lang="zh-TW" altLang="en-US"/>
        </a:p>
      </dgm:t>
    </dgm:pt>
    <dgm:pt modelId="{05422A5D-565E-4527-AC06-023F69E36FFD}">
      <dgm:prSet/>
      <dgm:spPr/>
      <dgm:t>
        <a:bodyPr/>
        <a:lstStyle/>
        <a:p>
          <a:r>
            <a:rPr lang="zh-TW" altLang="en-US" dirty="0"/>
            <a:t>出席擔任國際重要學術學會理監事、受邀國際會議或專業競賽演講等</a:t>
          </a:r>
        </a:p>
      </dgm:t>
    </dgm:pt>
    <dgm:pt modelId="{D80ED8C2-DBD5-45FF-96C2-23C6677E1DB4}" type="parTrans" cxnId="{12AC1150-151B-4F37-95E3-F35D4341DFDA}">
      <dgm:prSet/>
      <dgm:spPr/>
      <dgm:t>
        <a:bodyPr/>
        <a:lstStyle/>
        <a:p>
          <a:endParaRPr lang="zh-TW" altLang="en-US"/>
        </a:p>
      </dgm:t>
    </dgm:pt>
    <dgm:pt modelId="{423D3CFD-E091-4A01-8DA9-2487F550CFDD}" type="sibTrans" cxnId="{12AC1150-151B-4F37-95E3-F35D4341DFDA}">
      <dgm:prSet/>
      <dgm:spPr/>
      <dgm:t>
        <a:bodyPr/>
        <a:lstStyle/>
        <a:p>
          <a:endParaRPr lang="zh-TW" altLang="en-US"/>
        </a:p>
      </dgm:t>
    </dgm:pt>
    <dgm:pt modelId="{1DAB8297-D04B-4A4E-B644-36947625B48F}">
      <dgm:prSet/>
      <dgm:spPr/>
      <dgm:t>
        <a:bodyPr/>
        <a:lstStyle/>
        <a:p>
          <a:r>
            <a:rPr lang="zh-TW" altLang="en-US" dirty="0"/>
            <a:t>教師海外深度實務研習</a:t>
          </a:r>
        </a:p>
      </dgm:t>
    </dgm:pt>
    <dgm:pt modelId="{FB3E8B0F-F989-40EB-BE09-7050434AF7C0}" type="parTrans" cxnId="{B5952399-A7C0-4957-90BC-B39F013BBCE1}">
      <dgm:prSet/>
      <dgm:spPr/>
      <dgm:t>
        <a:bodyPr/>
        <a:lstStyle/>
        <a:p>
          <a:endParaRPr lang="zh-TW" altLang="en-US"/>
        </a:p>
      </dgm:t>
    </dgm:pt>
    <dgm:pt modelId="{14C81B34-3060-496C-83C8-078582F0F5B8}" type="sibTrans" cxnId="{B5952399-A7C0-4957-90BC-B39F013BBCE1}">
      <dgm:prSet/>
      <dgm:spPr/>
      <dgm:t>
        <a:bodyPr/>
        <a:lstStyle/>
        <a:p>
          <a:endParaRPr lang="zh-TW" altLang="en-US"/>
        </a:p>
      </dgm:t>
    </dgm:pt>
    <dgm:pt modelId="{6985FB1F-19A5-409A-BBCC-1C30EBE8FF8B}" type="pres">
      <dgm:prSet presAssocID="{5895A566-8333-44F9-ACEA-B9C6ED17618C}" presName="linear" presStyleCnt="0">
        <dgm:presLayoutVars>
          <dgm:dir/>
          <dgm:animLvl val="lvl"/>
          <dgm:resizeHandles val="exact"/>
        </dgm:presLayoutVars>
      </dgm:prSet>
      <dgm:spPr/>
    </dgm:pt>
    <dgm:pt modelId="{45904109-E685-4D0F-B05F-DCB86CB72A4A}" type="pres">
      <dgm:prSet presAssocID="{A690D8FA-1648-4036-9868-E3770BF3D9D8}" presName="parentLin" presStyleCnt="0"/>
      <dgm:spPr/>
    </dgm:pt>
    <dgm:pt modelId="{A743EA42-C597-4D42-8122-7A3E5FE9EE5E}" type="pres">
      <dgm:prSet presAssocID="{A690D8FA-1648-4036-9868-E3770BF3D9D8}" presName="parentLeftMargin" presStyleLbl="node1" presStyleIdx="0" presStyleCnt="3"/>
      <dgm:spPr/>
    </dgm:pt>
    <dgm:pt modelId="{099269F0-3B4C-4BD1-B799-67AD767EBD24}" type="pres">
      <dgm:prSet presAssocID="{A690D8FA-1648-4036-9868-E3770BF3D9D8}" presName="parentText" presStyleLbl="node1" presStyleIdx="0" presStyleCnt="3" custLinFactNeighborX="-18519" custLinFactNeighborY="-13397">
        <dgm:presLayoutVars>
          <dgm:chMax val="0"/>
          <dgm:bulletEnabled val="1"/>
        </dgm:presLayoutVars>
      </dgm:prSet>
      <dgm:spPr/>
    </dgm:pt>
    <dgm:pt modelId="{BAD11305-C362-44BB-AE4F-7A65456DA449}" type="pres">
      <dgm:prSet presAssocID="{A690D8FA-1648-4036-9868-E3770BF3D9D8}" presName="negativeSpace" presStyleCnt="0"/>
      <dgm:spPr/>
    </dgm:pt>
    <dgm:pt modelId="{538B1121-94B3-457F-9FDD-1D5D7EFDA68B}" type="pres">
      <dgm:prSet presAssocID="{A690D8FA-1648-4036-9868-E3770BF3D9D8}" presName="childText" presStyleLbl="conFgAcc1" presStyleIdx="0" presStyleCnt="3" custScaleY="82542" custLinFactNeighborX="-222" custLinFactNeighborY="-13950">
        <dgm:presLayoutVars>
          <dgm:bulletEnabled val="1"/>
        </dgm:presLayoutVars>
      </dgm:prSet>
      <dgm:spPr/>
    </dgm:pt>
    <dgm:pt modelId="{4C777F64-7DC6-4CE8-8293-D703D728012C}" type="pres">
      <dgm:prSet presAssocID="{764FE858-0462-4E02-8384-D7E9DBF3B8B9}" presName="spaceBetweenRectangles" presStyleCnt="0"/>
      <dgm:spPr/>
    </dgm:pt>
    <dgm:pt modelId="{4F3B1086-49FF-41F8-96C0-569153F6A459}" type="pres">
      <dgm:prSet presAssocID="{A9E96DCF-0E1B-496C-84CD-534BA4A126FC}" presName="parentLin" presStyleCnt="0"/>
      <dgm:spPr/>
    </dgm:pt>
    <dgm:pt modelId="{87BAD04E-8225-46AC-A4BB-C7CFD235DC4B}" type="pres">
      <dgm:prSet presAssocID="{A9E96DCF-0E1B-496C-84CD-534BA4A126FC}" presName="parentLeftMargin" presStyleLbl="node1" presStyleIdx="0" presStyleCnt="3"/>
      <dgm:spPr/>
    </dgm:pt>
    <dgm:pt modelId="{2BF5B62C-ADAB-4A60-A8A8-022A036E4582}" type="pres">
      <dgm:prSet presAssocID="{A9E96DCF-0E1B-496C-84CD-534BA4A126FC}" presName="parentText" presStyleLbl="node1" presStyleIdx="1" presStyleCnt="3" custScaleX="125000" custScaleY="120958">
        <dgm:presLayoutVars>
          <dgm:chMax val="0"/>
          <dgm:bulletEnabled val="1"/>
        </dgm:presLayoutVars>
      </dgm:prSet>
      <dgm:spPr/>
    </dgm:pt>
    <dgm:pt modelId="{29E0F9B3-B029-45F6-A587-6E7E1463F904}" type="pres">
      <dgm:prSet presAssocID="{A9E96DCF-0E1B-496C-84CD-534BA4A126FC}" presName="negativeSpace" presStyleCnt="0"/>
      <dgm:spPr/>
    </dgm:pt>
    <dgm:pt modelId="{5C6AA67A-67F8-498A-9DB4-1214F96847FA}" type="pres">
      <dgm:prSet presAssocID="{A9E96DCF-0E1B-496C-84CD-534BA4A126FC}" presName="childText" presStyleLbl="conFgAcc1" presStyleIdx="1" presStyleCnt="3" custScaleY="75880">
        <dgm:presLayoutVars>
          <dgm:bulletEnabled val="1"/>
        </dgm:presLayoutVars>
      </dgm:prSet>
      <dgm:spPr/>
    </dgm:pt>
    <dgm:pt modelId="{9AE35DED-0DFA-413A-B446-414632185649}" type="pres">
      <dgm:prSet presAssocID="{0DBF11F0-3761-4B06-B8F4-1D8F3CCEF26B}" presName="spaceBetweenRectangles" presStyleCnt="0"/>
      <dgm:spPr/>
    </dgm:pt>
    <dgm:pt modelId="{2CB766E9-1FA4-40BC-A1EC-93176DD3FDDA}" type="pres">
      <dgm:prSet presAssocID="{96D6AE48-3340-4F92-924E-EAD5BE175F2A}" presName="parentLin" presStyleCnt="0"/>
      <dgm:spPr/>
    </dgm:pt>
    <dgm:pt modelId="{14B58516-77F2-46F4-9E2F-720408BCD064}" type="pres">
      <dgm:prSet presAssocID="{96D6AE48-3340-4F92-924E-EAD5BE175F2A}" presName="parentLeftMargin" presStyleLbl="node1" presStyleIdx="1" presStyleCnt="3"/>
      <dgm:spPr/>
    </dgm:pt>
    <dgm:pt modelId="{F0DEEF6E-D298-417A-8492-6DFC16A5BC2A}" type="pres">
      <dgm:prSet presAssocID="{96D6AE48-3340-4F92-924E-EAD5BE175F2A}" presName="parentText" presStyleLbl="node1" presStyleIdx="2" presStyleCnt="3" custLinFactNeighborX="7512" custLinFactNeighborY="-962">
        <dgm:presLayoutVars>
          <dgm:chMax val="0"/>
          <dgm:bulletEnabled val="1"/>
        </dgm:presLayoutVars>
      </dgm:prSet>
      <dgm:spPr/>
    </dgm:pt>
    <dgm:pt modelId="{84EAFBE5-C9E6-4939-B0A9-43C939EA0474}" type="pres">
      <dgm:prSet presAssocID="{96D6AE48-3340-4F92-924E-EAD5BE175F2A}" presName="negativeSpace" presStyleCnt="0"/>
      <dgm:spPr/>
    </dgm:pt>
    <dgm:pt modelId="{5EBCC4D4-064B-463A-956E-25F1111C4FF2}" type="pres">
      <dgm:prSet presAssocID="{96D6AE48-3340-4F92-924E-EAD5BE175F2A}" presName="childText" presStyleLbl="conFgAcc1" presStyleIdx="2" presStyleCnt="3" custScaleY="66073">
        <dgm:presLayoutVars>
          <dgm:bulletEnabled val="1"/>
        </dgm:presLayoutVars>
      </dgm:prSet>
      <dgm:spPr/>
    </dgm:pt>
  </dgm:ptLst>
  <dgm:cxnLst>
    <dgm:cxn modelId="{0A1E4509-1F23-470A-9F89-13B5AFB8EFBD}" type="presOf" srcId="{5895A566-8333-44F9-ACEA-B9C6ED17618C}" destId="{6985FB1F-19A5-409A-BBCC-1C30EBE8FF8B}" srcOrd="0" destOrd="0" presId="urn:microsoft.com/office/officeart/2005/8/layout/list1"/>
    <dgm:cxn modelId="{9A3F6732-1C18-4D06-A552-EF5DFB6276A5}" srcId="{A9E96DCF-0E1B-496C-84CD-534BA4A126FC}" destId="{17B595C1-A3FA-4054-8369-9FACEB6AE6A2}" srcOrd="0" destOrd="0" parTransId="{D57C00C7-5A3B-4477-A572-1F595E0960F0}" sibTransId="{952D13C6-4F52-4F85-9DF6-550D3CD7A490}"/>
    <dgm:cxn modelId="{4A58345E-9278-479D-B0D8-736D59409C96}" type="presOf" srcId="{96D6AE48-3340-4F92-924E-EAD5BE175F2A}" destId="{14B58516-77F2-46F4-9E2F-720408BCD064}" srcOrd="0" destOrd="0" presId="urn:microsoft.com/office/officeart/2005/8/layout/list1"/>
    <dgm:cxn modelId="{2DD2BA45-ED46-44F7-81B3-55F63FC0F6B4}" srcId="{5895A566-8333-44F9-ACEA-B9C6ED17618C}" destId="{A690D8FA-1648-4036-9868-E3770BF3D9D8}" srcOrd="0" destOrd="0" parTransId="{B7A23B9A-6CA1-4D0C-8041-14BAD9B2C39F}" sibTransId="{764FE858-0462-4E02-8384-D7E9DBF3B8B9}"/>
    <dgm:cxn modelId="{2C4C6B4C-C803-4389-85AF-21BBAB7C85D1}" type="presOf" srcId="{A690D8FA-1648-4036-9868-E3770BF3D9D8}" destId="{099269F0-3B4C-4BD1-B799-67AD767EBD24}" srcOrd="1" destOrd="0" presId="urn:microsoft.com/office/officeart/2005/8/layout/list1"/>
    <dgm:cxn modelId="{D4B94E4D-0BFC-404B-8E10-5BFE9C39BAB5}" type="presOf" srcId="{17B595C1-A3FA-4054-8369-9FACEB6AE6A2}" destId="{5C6AA67A-67F8-498A-9DB4-1214F96847FA}" srcOrd="0" destOrd="0" presId="urn:microsoft.com/office/officeart/2005/8/layout/list1"/>
    <dgm:cxn modelId="{980EF76D-7231-4AF0-9D85-50A51E5D6755}" type="presOf" srcId="{79F1D48A-FE4B-48DB-875D-BD26AA5C155E}" destId="{538B1121-94B3-457F-9FDD-1D5D7EFDA68B}" srcOrd="0" destOrd="0" presId="urn:microsoft.com/office/officeart/2005/8/layout/list1"/>
    <dgm:cxn modelId="{12AC1150-151B-4F37-95E3-F35D4341DFDA}" srcId="{96D6AE48-3340-4F92-924E-EAD5BE175F2A}" destId="{05422A5D-565E-4527-AC06-023F69E36FFD}" srcOrd="2" destOrd="0" parTransId="{D80ED8C2-DBD5-45FF-96C2-23C6677E1DB4}" sibTransId="{423D3CFD-E091-4A01-8DA9-2487F550CFDD}"/>
    <dgm:cxn modelId="{C86D9556-D4ED-4EA6-A76A-DAC861BB034F}" srcId="{96D6AE48-3340-4F92-924E-EAD5BE175F2A}" destId="{CD10DF5F-7A54-40FD-8B53-2BD3238216A1}" srcOrd="0" destOrd="0" parTransId="{4410A41B-9151-42AF-BAAA-E9D44B664A5D}" sibTransId="{90D3EA93-7289-4F3F-9227-356203A1030B}"/>
    <dgm:cxn modelId="{C404F883-3944-4030-AAA6-0A87B5BA040C}" type="presOf" srcId="{96D6AE48-3340-4F92-924E-EAD5BE175F2A}" destId="{F0DEEF6E-D298-417A-8492-6DFC16A5BC2A}" srcOrd="1" destOrd="0" presId="urn:microsoft.com/office/officeart/2005/8/layout/list1"/>
    <dgm:cxn modelId="{99D95E89-6985-4985-81A8-4A29F9CDC77E}" type="presOf" srcId="{1DAB8297-D04B-4A4E-B644-36947625B48F}" destId="{5EBCC4D4-064B-463A-956E-25F1111C4FF2}" srcOrd="0" destOrd="3" presId="urn:microsoft.com/office/officeart/2005/8/layout/list1"/>
    <dgm:cxn modelId="{B5952399-A7C0-4957-90BC-B39F013BBCE1}" srcId="{96D6AE48-3340-4F92-924E-EAD5BE175F2A}" destId="{1DAB8297-D04B-4A4E-B644-36947625B48F}" srcOrd="3" destOrd="0" parTransId="{FB3E8B0F-F989-40EB-BE09-7050434AF7C0}" sibTransId="{14C81B34-3060-496C-83C8-078582F0F5B8}"/>
    <dgm:cxn modelId="{CED951A3-1F32-4870-B5F7-097905B85A82}" srcId="{5895A566-8333-44F9-ACEA-B9C6ED17618C}" destId="{A9E96DCF-0E1B-496C-84CD-534BA4A126FC}" srcOrd="1" destOrd="0" parTransId="{3CF44223-1987-4CE1-A494-D6E0DF714090}" sibTransId="{0DBF11F0-3761-4B06-B8F4-1D8F3CCEF26B}"/>
    <dgm:cxn modelId="{6DFDCFA9-396B-40F2-8C58-1D230DA9F8B6}" srcId="{A690D8FA-1648-4036-9868-E3770BF3D9D8}" destId="{79F1D48A-FE4B-48DB-875D-BD26AA5C155E}" srcOrd="0" destOrd="0" parTransId="{C405D140-B5AF-4205-A355-9B753AD69DBC}" sibTransId="{56BA66CE-8C43-4D71-B986-E1AD2956D9EB}"/>
    <dgm:cxn modelId="{A525B4AB-CB8F-42EC-9106-FB39E3C1363B}" srcId="{96D6AE48-3340-4F92-924E-EAD5BE175F2A}" destId="{1DEB74DB-1244-40D2-955D-1E530253CF53}" srcOrd="1" destOrd="0" parTransId="{D1C0499E-48CF-4F60-B81E-07ABE71CF17C}" sibTransId="{91696262-6881-4890-B02E-586517C4DB43}"/>
    <dgm:cxn modelId="{A99483AE-A7D1-436B-BC7E-ACE78C140C19}" type="presOf" srcId="{05422A5D-565E-4527-AC06-023F69E36FFD}" destId="{5EBCC4D4-064B-463A-956E-25F1111C4FF2}" srcOrd="0" destOrd="2" presId="urn:microsoft.com/office/officeart/2005/8/layout/list1"/>
    <dgm:cxn modelId="{BEC7B1B5-05EA-4064-8EE2-DE89AC57FB7A}" type="presOf" srcId="{A9E96DCF-0E1B-496C-84CD-534BA4A126FC}" destId="{2BF5B62C-ADAB-4A60-A8A8-022A036E4582}" srcOrd="1" destOrd="0" presId="urn:microsoft.com/office/officeart/2005/8/layout/list1"/>
    <dgm:cxn modelId="{24881EB8-041A-401E-8321-6ABE14683C43}" srcId="{5895A566-8333-44F9-ACEA-B9C6ED17618C}" destId="{96D6AE48-3340-4F92-924E-EAD5BE175F2A}" srcOrd="2" destOrd="0" parTransId="{90483AC8-6345-465A-B8A8-7CD9D7DE29F1}" sibTransId="{0935BF5C-CE8B-423F-AFAA-3D0CC47C4465}"/>
    <dgm:cxn modelId="{CB6234C2-ABBC-4E51-B908-CCA168209D2B}" type="presOf" srcId="{A9E96DCF-0E1B-496C-84CD-534BA4A126FC}" destId="{87BAD04E-8225-46AC-A4BB-C7CFD235DC4B}" srcOrd="0" destOrd="0" presId="urn:microsoft.com/office/officeart/2005/8/layout/list1"/>
    <dgm:cxn modelId="{DF53DFCF-0604-49FD-BBEF-DB28E21D55CA}" type="presOf" srcId="{A690D8FA-1648-4036-9868-E3770BF3D9D8}" destId="{A743EA42-C597-4D42-8122-7A3E5FE9EE5E}" srcOrd="0" destOrd="0" presId="urn:microsoft.com/office/officeart/2005/8/layout/list1"/>
    <dgm:cxn modelId="{FFE8B9D3-E61B-4D62-AB11-4D253E529553}" type="presOf" srcId="{CD10DF5F-7A54-40FD-8B53-2BD3238216A1}" destId="{5EBCC4D4-064B-463A-956E-25F1111C4FF2}" srcOrd="0" destOrd="0" presId="urn:microsoft.com/office/officeart/2005/8/layout/list1"/>
    <dgm:cxn modelId="{8BD39AD4-56B2-4696-9861-9BE6A59A8D47}" type="presOf" srcId="{1DEB74DB-1244-40D2-955D-1E530253CF53}" destId="{5EBCC4D4-064B-463A-956E-25F1111C4FF2}" srcOrd="0" destOrd="1" presId="urn:microsoft.com/office/officeart/2005/8/layout/list1"/>
    <dgm:cxn modelId="{EE8CE300-D0F9-459C-9204-5704BBAA1876}" type="presParOf" srcId="{6985FB1F-19A5-409A-BBCC-1C30EBE8FF8B}" destId="{45904109-E685-4D0F-B05F-DCB86CB72A4A}" srcOrd="0" destOrd="0" presId="urn:microsoft.com/office/officeart/2005/8/layout/list1"/>
    <dgm:cxn modelId="{CED22322-9064-42D6-B07D-F4D817728A0F}" type="presParOf" srcId="{45904109-E685-4D0F-B05F-DCB86CB72A4A}" destId="{A743EA42-C597-4D42-8122-7A3E5FE9EE5E}" srcOrd="0" destOrd="0" presId="urn:microsoft.com/office/officeart/2005/8/layout/list1"/>
    <dgm:cxn modelId="{41BF3DC9-B739-4645-9F4D-8AE1B2F516B7}" type="presParOf" srcId="{45904109-E685-4D0F-B05F-DCB86CB72A4A}" destId="{099269F0-3B4C-4BD1-B799-67AD767EBD24}" srcOrd="1" destOrd="0" presId="urn:microsoft.com/office/officeart/2005/8/layout/list1"/>
    <dgm:cxn modelId="{3330CC66-365D-4489-AA50-B37624CEA12A}" type="presParOf" srcId="{6985FB1F-19A5-409A-BBCC-1C30EBE8FF8B}" destId="{BAD11305-C362-44BB-AE4F-7A65456DA449}" srcOrd="1" destOrd="0" presId="urn:microsoft.com/office/officeart/2005/8/layout/list1"/>
    <dgm:cxn modelId="{DF366305-E7B3-4132-8C95-15B9EC239B58}" type="presParOf" srcId="{6985FB1F-19A5-409A-BBCC-1C30EBE8FF8B}" destId="{538B1121-94B3-457F-9FDD-1D5D7EFDA68B}" srcOrd="2" destOrd="0" presId="urn:microsoft.com/office/officeart/2005/8/layout/list1"/>
    <dgm:cxn modelId="{6C0D25AB-1520-4827-AB1A-C2CA49FC645C}" type="presParOf" srcId="{6985FB1F-19A5-409A-BBCC-1C30EBE8FF8B}" destId="{4C777F64-7DC6-4CE8-8293-D703D728012C}" srcOrd="3" destOrd="0" presId="urn:microsoft.com/office/officeart/2005/8/layout/list1"/>
    <dgm:cxn modelId="{8AEABB91-B588-4EE9-A307-9F617976AF56}" type="presParOf" srcId="{6985FB1F-19A5-409A-BBCC-1C30EBE8FF8B}" destId="{4F3B1086-49FF-41F8-96C0-569153F6A459}" srcOrd="4" destOrd="0" presId="urn:microsoft.com/office/officeart/2005/8/layout/list1"/>
    <dgm:cxn modelId="{4AAE4E9B-22CD-4CD7-AD4D-2AB1BE2666AD}" type="presParOf" srcId="{4F3B1086-49FF-41F8-96C0-569153F6A459}" destId="{87BAD04E-8225-46AC-A4BB-C7CFD235DC4B}" srcOrd="0" destOrd="0" presId="urn:microsoft.com/office/officeart/2005/8/layout/list1"/>
    <dgm:cxn modelId="{4B57115A-166D-46FA-9834-A4BFF0F467E4}" type="presParOf" srcId="{4F3B1086-49FF-41F8-96C0-569153F6A459}" destId="{2BF5B62C-ADAB-4A60-A8A8-022A036E4582}" srcOrd="1" destOrd="0" presId="urn:microsoft.com/office/officeart/2005/8/layout/list1"/>
    <dgm:cxn modelId="{FE6825FD-32EA-4E65-B9AE-F43406490B87}" type="presParOf" srcId="{6985FB1F-19A5-409A-BBCC-1C30EBE8FF8B}" destId="{29E0F9B3-B029-45F6-A587-6E7E1463F904}" srcOrd="5" destOrd="0" presId="urn:microsoft.com/office/officeart/2005/8/layout/list1"/>
    <dgm:cxn modelId="{A509B6D9-6ABD-457E-9909-7BEB6A6BC32D}" type="presParOf" srcId="{6985FB1F-19A5-409A-BBCC-1C30EBE8FF8B}" destId="{5C6AA67A-67F8-498A-9DB4-1214F96847FA}" srcOrd="6" destOrd="0" presId="urn:microsoft.com/office/officeart/2005/8/layout/list1"/>
    <dgm:cxn modelId="{07450FE5-7163-479E-8F23-2FB27A09D98E}" type="presParOf" srcId="{6985FB1F-19A5-409A-BBCC-1C30EBE8FF8B}" destId="{9AE35DED-0DFA-413A-B446-414632185649}" srcOrd="7" destOrd="0" presId="urn:microsoft.com/office/officeart/2005/8/layout/list1"/>
    <dgm:cxn modelId="{C6F68960-3168-4DEF-A492-62809E670C59}" type="presParOf" srcId="{6985FB1F-19A5-409A-BBCC-1C30EBE8FF8B}" destId="{2CB766E9-1FA4-40BC-A1EC-93176DD3FDDA}" srcOrd="8" destOrd="0" presId="urn:microsoft.com/office/officeart/2005/8/layout/list1"/>
    <dgm:cxn modelId="{3AA2CEBE-DC5A-4213-B1AD-4BD88463BC20}" type="presParOf" srcId="{2CB766E9-1FA4-40BC-A1EC-93176DD3FDDA}" destId="{14B58516-77F2-46F4-9E2F-720408BCD064}" srcOrd="0" destOrd="0" presId="urn:microsoft.com/office/officeart/2005/8/layout/list1"/>
    <dgm:cxn modelId="{750868FE-E100-421F-9709-C975F073672B}" type="presParOf" srcId="{2CB766E9-1FA4-40BC-A1EC-93176DD3FDDA}" destId="{F0DEEF6E-D298-417A-8492-6DFC16A5BC2A}" srcOrd="1" destOrd="0" presId="urn:microsoft.com/office/officeart/2005/8/layout/list1"/>
    <dgm:cxn modelId="{F146D178-8622-41D0-B71C-BAE30CCC7F73}" type="presParOf" srcId="{6985FB1F-19A5-409A-BBCC-1C30EBE8FF8B}" destId="{84EAFBE5-C9E6-4939-B0A9-43C939EA0474}" srcOrd="9" destOrd="0" presId="urn:microsoft.com/office/officeart/2005/8/layout/list1"/>
    <dgm:cxn modelId="{F1037852-DE29-42A5-9D29-E64D16254895}" type="presParOf" srcId="{6985FB1F-19A5-409A-BBCC-1C30EBE8FF8B}" destId="{5EBCC4D4-064B-463A-956E-25F1111C4FF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0FCD70-1BEE-4500-829E-3F2D4E45E8A0}">
      <dsp:nvSpPr>
        <dsp:cNvPr id="0" name=""/>
        <dsp:cNvSpPr/>
      </dsp:nvSpPr>
      <dsp:spPr>
        <a:xfrm>
          <a:off x="6326793" y="3063721"/>
          <a:ext cx="91440" cy="289175"/>
        </a:xfrm>
        <a:custGeom>
          <a:avLst/>
          <a:gdLst/>
          <a:ahLst/>
          <a:cxnLst/>
          <a:rect l="0" t="0" r="0" b="0"/>
          <a:pathLst>
            <a:path>
              <a:moveTo>
                <a:pt x="45720" y="0"/>
              </a:moveTo>
              <a:lnTo>
                <a:pt x="45720" y="138733"/>
              </a:lnTo>
              <a:lnTo>
                <a:pt x="102750" y="138733"/>
              </a:lnTo>
              <a:lnTo>
                <a:pt x="102750" y="289175"/>
              </a:lnTo>
            </a:path>
          </a:pathLst>
        </a:custGeom>
        <a:noFill/>
        <a:ln w="12700" cap="flat" cmpd="sng" algn="ctr">
          <a:solidFill>
            <a:schemeClr val="accent3">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91C7BEEA-4215-475D-A98A-7B563A8695DE}">
      <dsp:nvSpPr>
        <dsp:cNvPr id="0" name=""/>
        <dsp:cNvSpPr/>
      </dsp:nvSpPr>
      <dsp:spPr>
        <a:xfrm>
          <a:off x="3662377" y="2046450"/>
          <a:ext cx="2710136" cy="372521"/>
        </a:xfrm>
        <a:custGeom>
          <a:avLst/>
          <a:gdLst/>
          <a:ahLst/>
          <a:cxnLst/>
          <a:rect l="0" t="0" r="0" b="0"/>
          <a:pathLst>
            <a:path>
              <a:moveTo>
                <a:pt x="0" y="0"/>
              </a:moveTo>
              <a:lnTo>
                <a:pt x="0" y="222080"/>
              </a:lnTo>
              <a:lnTo>
                <a:pt x="2710136" y="222080"/>
              </a:lnTo>
              <a:lnTo>
                <a:pt x="2710136" y="372521"/>
              </a:lnTo>
            </a:path>
          </a:pathLst>
        </a:custGeom>
        <a:noFill/>
        <a:ln w="127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864178D-676B-47B5-909D-95E93760853E}">
      <dsp:nvSpPr>
        <dsp:cNvPr id="0" name=""/>
        <dsp:cNvSpPr/>
      </dsp:nvSpPr>
      <dsp:spPr>
        <a:xfrm>
          <a:off x="3819188" y="3063721"/>
          <a:ext cx="150441" cy="1088638"/>
        </a:xfrm>
        <a:custGeom>
          <a:avLst/>
          <a:gdLst/>
          <a:ahLst/>
          <a:cxnLst/>
          <a:rect l="0" t="0" r="0" b="0"/>
          <a:pathLst>
            <a:path>
              <a:moveTo>
                <a:pt x="0" y="0"/>
              </a:moveTo>
              <a:lnTo>
                <a:pt x="0" y="1088638"/>
              </a:lnTo>
              <a:lnTo>
                <a:pt x="150441" y="1088638"/>
              </a:lnTo>
            </a:path>
          </a:pathLst>
        </a:custGeom>
        <a:noFill/>
        <a:ln w="12700" cap="flat" cmpd="sng" algn="ctr">
          <a:solidFill>
            <a:schemeClr val="accent3">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36CDD5D3-EA0D-407B-A48E-B6F5C6C12AED}">
      <dsp:nvSpPr>
        <dsp:cNvPr id="0" name=""/>
        <dsp:cNvSpPr/>
      </dsp:nvSpPr>
      <dsp:spPr>
        <a:xfrm>
          <a:off x="3668747" y="3063721"/>
          <a:ext cx="150441" cy="1108209"/>
        </a:xfrm>
        <a:custGeom>
          <a:avLst/>
          <a:gdLst/>
          <a:ahLst/>
          <a:cxnLst/>
          <a:rect l="0" t="0" r="0" b="0"/>
          <a:pathLst>
            <a:path>
              <a:moveTo>
                <a:pt x="150441" y="0"/>
              </a:moveTo>
              <a:lnTo>
                <a:pt x="150441" y="1108209"/>
              </a:lnTo>
              <a:lnTo>
                <a:pt x="0" y="1108209"/>
              </a:lnTo>
            </a:path>
          </a:pathLst>
        </a:custGeom>
        <a:noFill/>
        <a:ln w="12700" cap="flat" cmpd="sng" algn="ctr">
          <a:solidFill>
            <a:schemeClr val="accent3">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836C27A0-EDB4-469A-ACE2-2B35F1F54662}">
      <dsp:nvSpPr>
        <dsp:cNvPr id="0" name=""/>
        <dsp:cNvSpPr/>
      </dsp:nvSpPr>
      <dsp:spPr>
        <a:xfrm>
          <a:off x="3662377" y="2046450"/>
          <a:ext cx="156811" cy="372521"/>
        </a:xfrm>
        <a:custGeom>
          <a:avLst/>
          <a:gdLst/>
          <a:ahLst/>
          <a:cxnLst/>
          <a:rect l="0" t="0" r="0" b="0"/>
          <a:pathLst>
            <a:path>
              <a:moveTo>
                <a:pt x="0" y="0"/>
              </a:moveTo>
              <a:lnTo>
                <a:pt x="0" y="222080"/>
              </a:lnTo>
              <a:lnTo>
                <a:pt x="156811" y="222080"/>
              </a:lnTo>
              <a:lnTo>
                <a:pt x="156811" y="372521"/>
              </a:lnTo>
            </a:path>
          </a:pathLst>
        </a:custGeom>
        <a:noFill/>
        <a:ln w="127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779CACEA-954A-418A-8425-EDCF38A86BB1}">
      <dsp:nvSpPr>
        <dsp:cNvPr id="0" name=""/>
        <dsp:cNvSpPr/>
      </dsp:nvSpPr>
      <dsp:spPr>
        <a:xfrm>
          <a:off x="958122" y="3063721"/>
          <a:ext cx="91440" cy="369497"/>
        </a:xfrm>
        <a:custGeom>
          <a:avLst/>
          <a:gdLst/>
          <a:ahLst/>
          <a:cxnLst/>
          <a:rect l="0" t="0" r="0" b="0"/>
          <a:pathLst>
            <a:path>
              <a:moveTo>
                <a:pt x="99313" y="0"/>
              </a:moveTo>
              <a:lnTo>
                <a:pt x="99313" y="219056"/>
              </a:lnTo>
              <a:lnTo>
                <a:pt x="45720" y="219056"/>
              </a:lnTo>
              <a:lnTo>
                <a:pt x="45720" y="369497"/>
              </a:lnTo>
            </a:path>
          </a:pathLst>
        </a:custGeom>
        <a:noFill/>
        <a:ln w="12700" cap="flat" cmpd="sng" algn="ctr">
          <a:solidFill>
            <a:schemeClr val="accent3">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D008AA37-C13C-4B60-8E17-8E2E5AD0AB1E}">
      <dsp:nvSpPr>
        <dsp:cNvPr id="0" name=""/>
        <dsp:cNvSpPr/>
      </dsp:nvSpPr>
      <dsp:spPr>
        <a:xfrm>
          <a:off x="1057436" y="2046450"/>
          <a:ext cx="2604941" cy="372521"/>
        </a:xfrm>
        <a:custGeom>
          <a:avLst/>
          <a:gdLst/>
          <a:ahLst/>
          <a:cxnLst/>
          <a:rect l="0" t="0" r="0" b="0"/>
          <a:pathLst>
            <a:path>
              <a:moveTo>
                <a:pt x="2604941" y="0"/>
              </a:moveTo>
              <a:lnTo>
                <a:pt x="2604941" y="222080"/>
              </a:lnTo>
              <a:lnTo>
                <a:pt x="0" y="222080"/>
              </a:lnTo>
              <a:lnTo>
                <a:pt x="0" y="372521"/>
              </a:lnTo>
            </a:path>
          </a:pathLst>
        </a:custGeom>
        <a:noFill/>
        <a:ln w="127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463FB73A-843F-4467-8891-4BFCBD101917}">
      <dsp:nvSpPr>
        <dsp:cNvPr id="0" name=""/>
        <dsp:cNvSpPr/>
      </dsp:nvSpPr>
      <dsp:spPr>
        <a:xfrm>
          <a:off x="3039738" y="1401700"/>
          <a:ext cx="1245277" cy="644749"/>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90981" numCol="1" spcCol="1270" anchor="ctr" anchorCtr="0">
          <a:noAutofit/>
        </a:bodyPr>
        <a:lstStyle/>
        <a:p>
          <a:pPr marL="0" lvl="0" indent="0" algn="ctr" defTabSz="800100">
            <a:lnSpc>
              <a:spcPct val="90000"/>
            </a:lnSpc>
            <a:spcBef>
              <a:spcPct val="0"/>
            </a:spcBef>
            <a:spcAft>
              <a:spcPct val="35000"/>
            </a:spcAft>
            <a:buNone/>
          </a:pPr>
          <a:r>
            <a:rPr lang="zh-TW" altLang="en-US" sz="1800" b="1" kern="1200" dirty="0">
              <a:solidFill>
                <a:schemeClr val="tx1"/>
              </a:solidFill>
            </a:rPr>
            <a:t>國際事務處</a:t>
          </a:r>
        </a:p>
      </dsp:txBody>
      <dsp:txXfrm>
        <a:off x="3039738" y="1401700"/>
        <a:ext cx="1245277" cy="644749"/>
      </dsp:txXfrm>
    </dsp:sp>
    <dsp:sp modelId="{848DE770-9F5E-44D8-87F8-AE1222A225B3}">
      <dsp:nvSpPr>
        <dsp:cNvPr id="0" name=""/>
        <dsp:cNvSpPr/>
      </dsp:nvSpPr>
      <dsp:spPr>
        <a:xfrm>
          <a:off x="3288794" y="1903172"/>
          <a:ext cx="1120749" cy="214916"/>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r>
            <a:rPr lang="zh-TW" altLang="en-US" sz="1200" kern="1200" dirty="0"/>
            <a:t>鄭經偉 國際長</a:t>
          </a:r>
        </a:p>
      </dsp:txBody>
      <dsp:txXfrm>
        <a:off x="3288794" y="1903172"/>
        <a:ext cx="1120749" cy="214916"/>
      </dsp:txXfrm>
    </dsp:sp>
    <dsp:sp modelId="{FAB4893E-3319-4DF8-B5B7-A667CD95202F}">
      <dsp:nvSpPr>
        <dsp:cNvPr id="0" name=""/>
        <dsp:cNvSpPr/>
      </dsp:nvSpPr>
      <dsp:spPr>
        <a:xfrm>
          <a:off x="329602" y="2418971"/>
          <a:ext cx="1455666" cy="644749"/>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90981" numCol="1" spcCol="1270" anchor="ctr" anchorCtr="0">
          <a:noAutofit/>
        </a:bodyPr>
        <a:lstStyle/>
        <a:p>
          <a:pPr marL="0" lvl="0" indent="0" algn="ctr" defTabSz="622300">
            <a:lnSpc>
              <a:spcPct val="90000"/>
            </a:lnSpc>
            <a:spcBef>
              <a:spcPct val="0"/>
            </a:spcBef>
            <a:spcAft>
              <a:spcPct val="35000"/>
            </a:spcAft>
            <a:buNone/>
          </a:pPr>
          <a:r>
            <a:rPr lang="zh-TW" altLang="en-US" sz="1400" b="1" kern="1200" dirty="0">
              <a:solidFill>
                <a:schemeClr val="tx1"/>
              </a:solidFill>
            </a:rPr>
            <a:t>國際暨兩岸合作組</a:t>
          </a:r>
        </a:p>
      </dsp:txBody>
      <dsp:txXfrm>
        <a:off x="329602" y="2418971"/>
        <a:ext cx="1455666" cy="644749"/>
      </dsp:txXfrm>
    </dsp:sp>
    <dsp:sp modelId="{864CFDE6-E299-4634-949B-72726A78FFBE}">
      <dsp:nvSpPr>
        <dsp:cNvPr id="0" name=""/>
        <dsp:cNvSpPr/>
      </dsp:nvSpPr>
      <dsp:spPr>
        <a:xfrm>
          <a:off x="683853" y="2920443"/>
          <a:ext cx="1120749" cy="214916"/>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r>
            <a:rPr lang="zh-TW" altLang="en-US" sz="1200" kern="1200" dirty="0"/>
            <a:t>李嗣堯 組長</a:t>
          </a:r>
        </a:p>
      </dsp:txBody>
      <dsp:txXfrm>
        <a:off x="683853" y="2920443"/>
        <a:ext cx="1120749" cy="214916"/>
      </dsp:txXfrm>
    </dsp:sp>
    <dsp:sp modelId="{EFA53A53-414E-43CE-83E6-8E7361DA71D7}">
      <dsp:nvSpPr>
        <dsp:cNvPr id="0" name=""/>
        <dsp:cNvSpPr/>
      </dsp:nvSpPr>
      <dsp:spPr>
        <a:xfrm>
          <a:off x="9687" y="3433219"/>
          <a:ext cx="1988309" cy="1452310"/>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90981" numCol="1" spcCol="1270" anchor="ctr" anchorCtr="0">
          <a:noAutofit/>
        </a:bodyPr>
        <a:lstStyle/>
        <a:p>
          <a:pPr marL="0" lvl="0" indent="0" algn="ctr" defTabSz="400050">
            <a:lnSpc>
              <a:spcPct val="90000"/>
            </a:lnSpc>
            <a:spcBef>
              <a:spcPct val="0"/>
            </a:spcBef>
            <a:spcAft>
              <a:spcPct val="35000"/>
            </a:spcAft>
            <a:buFont typeface="Wingdings" panose="05000000000000000000" pitchFamily="2" charset="2"/>
            <a:buNone/>
          </a:pPr>
          <a:r>
            <a:rPr lang="zh-TW" altLang="en-US" sz="900" kern="1200" dirty="0"/>
            <a:t>  </a:t>
          </a:r>
          <a:r>
            <a:rPr lang="zh-TW" altLang="en-US" sz="1400" kern="1200" dirty="0">
              <a:solidFill>
                <a:schemeClr val="tx1"/>
              </a:solidFill>
            </a:rPr>
            <a:t>姐妹校協定簽訂</a:t>
          </a:r>
          <a:r>
            <a:rPr lang="en-US" altLang="zh-TW" sz="1400" kern="1200" dirty="0">
              <a:solidFill>
                <a:schemeClr val="tx1"/>
              </a:solidFill>
            </a:rPr>
            <a:t>+</a:t>
          </a:r>
          <a:r>
            <a:rPr lang="zh-TW" altLang="en-US" sz="1400" kern="1200" dirty="0">
              <a:solidFill>
                <a:schemeClr val="tx1"/>
              </a:solidFill>
            </a:rPr>
            <a:t>接待</a:t>
          </a:r>
          <a:endParaRPr lang="en-US" altLang="zh-TW" sz="1400" kern="1200" dirty="0">
            <a:solidFill>
              <a:schemeClr val="tx1"/>
            </a:solidFill>
          </a:endParaRPr>
        </a:p>
        <a:p>
          <a:pPr marL="0" lvl="0" indent="0" algn="ctr" defTabSz="400050">
            <a:lnSpc>
              <a:spcPct val="90000"/>
            </a:lnSpc>
            <a:spcBef>
              <a:spcPct val="0"/>
            </a:spcBef>
            <a:spcAft>
              <a:spcPct val="35000"/>
            </a:spcAft>
            <a:buFont typeface="Wingdings" panose="05000000000000000000" pitchFamily="2" charset="2"/>
            <a:buNone/>
          </a:pPr>
          <a:r>
            <a:rPr lang="zh-TW" altLang="en-US" sz="1400" kern="1200" dirty="0">
              <a:solidFill>
                <a:schemeClr val="tx1"/>
              </a:solidFill>
            </a:rPr>
            <a:t> 教育部學海計畫</a:t>
          </a:r>
          <a:endParaRPr lang="en-US" altLang="zh-TW" sz="1400" kern="1200" dirty="0">
            <a:solidFill>
              <a:schemeClr val="tx1"/>
            </a:solidFill>
          </a:endParaRPr>
        </a:p>
        <a:p>
          <a:pPr marL="0" lvl="0" indent="0" algn="ctr" defTabSz="400050">
            <a:lnSpc>
              <a:spcPct val="90000"/>
            </a:lnSpc>
            <a:spcBef>
              <a:spcPct val="0"/>
            </a:spcBef>
            <a:spcAft>
              <a:spcPct val="35000"/>
            </a:spcAft>
            <a:buFont typeface="Wingdings" panose="05000000000000000000" pitchFamily="2" charset="2"/>
            <a:buNone/>
          </a:pPr>
          <a:r>
            <a:rPr lang="zh-TW" altLang="en-US" sz="1400" kern="1200" dirty="0">
              <a:solidFill>
                <a:schemeClr val="tx1"/>
              </a:solidFill>
            </a:rPr>
            <a:t>姊妹校交換生甄選與薦送</a:t>
          </a:r>
          <a:endParaRPr lang="en-US" altLang="zh-TW" sz="1400" kern="1200" dirty="0">
            <a:solidFill>
              <a:schemeClr val="tx1"/>
            </a:solidFill>
          </a:endParaRPr>
        </a:p>
        <a:p>
          <a:pPr marL="0" lvl="0" indent="0" algn="ctr" defTabSz="400050">
            <a:lnSpc>
              <a:spcPct val="90000"/>
            </a:lnSpc>
            <a:spcBef>
              <a:spcPct val="0"/>
            </a:spcBef>
            <a:spcAft>
              <a:spcPct val="35000"/>
            </a:spcAft>
            <a:buNone/>
          </a:pPr>
          <a:endParaRPr lang="zh-TW" altLang="en-US" sz="900" kern="1200" dirty="0"/>
        </a:p>
      </dsp:txBody>
      <dsp:txXfrm>
        <a:off x="9687" y="3433219"/>
        <a:ext cx="1988309" cy="1452310"/>
      </dsp:txXfrm>
    </dsp:sp>
    <dsp:sp modelId="{E431E1CF-1521-4D1F-A00F-C2D3B8272975}">
      <dsp:nvSpPr>
        <dsp:cNvPr id="0" name=""/>
        <dsp:cNvSpPr/>
      </dsp:nvSpPr>
      <dsp:spPr>
        <a:xfrm>
          <a:off x="883867" y="4522011"/>
          <a:ext cx="988344" cy="361461"/>
        </a:xfrm>
        <a:prstGeom prst="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r>
            <a:rPr lang="zh-TW" altLang="en-US" sz="1200" kern="1200" dirty="0"/>
            <a:t>鄭雅升 組員分機</a:t>
          </a:r>
          <a:r>
            <a:rPr lang="en-US" altLang="zh-TW" sz="1200" kern="1200" dirty="0"/>
            <a:t>5760</a:t>
          </a:r>
          <a:endParaRPr lang="zh-TW" altLang="en-US" sz="1200" kern="1200" dirty="0"/>
        </a:p>
      </dsp:txBody>
      <dsp:txXfrm>
        <a:off x="883867" y="4522011"/>
        <a:ext cx="988344" cy="361461"/>
      </dsp:txXfrm>
    </dsp:sp>
    <dsp:sp modelId="{0DECD87B-6723-415B-AE10-94CD526875CC}">
      <dsp:nvSpPr>
        <dsp:cNvPr id="0" name=""/>
        <dsp:cNvSpPr/>
      </dsp:nvSpPr>
      <dsp:spPr>
        <a:xfrm>
          <a:off x="3039608" y="2418971"/>
          <a:ext cx="1559161" cy="644749"/>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90981" numCol="1" spcCol="1270" anchor="ctr" anchorCtr="0">
          <a:noAutofit/>
        </a:bodyPr>
        <a:lstStyle/>
        <a:p>
          <a:pPr marL="0" lvl="0" indent="0" algn="ctr" defTabSz="622300">
            <a:lnSpc>
              <a:spcPct val="90000"/>
            </a:lnSpc>
            <a:spcBef>
              <a:spcPct val="0"/>
            </a:spcBef>
            <a:spcAft>
              <a:spcPct val="35000"/>
            </a:spcAft>
            <a:buNone/>
          </a:pPr>
          <a:r>
            <a:rPr lang="zh-TW" altLang="en-US" sz="1400" b="1" kern="1200" dirty="0">
              <a:solidFill>
                <a:schemeClr val="tx1"/>
              </a:solidFill>
            </a:rPr>
            <a:t>國際學生交流組</a:t>
          </a:r>
        </a:p>
      </dsp:txBody>
      <dsp:txXfrm>
        <a:off x="3039608" y="2418971"/>
        <a:ext cx="1559161" cy="644749"/>
      </dsp:txXfrm>
    </dsp:sp>
    <dsp:sp modelId="{1737A56A-DC1D-45DD-B906-797B04174A4A}">
      <dsp:nvSpPr>
        <dsp:cNvPr id="0" name=""/>
        <dsp:cNvSpPr/>
      </dsp:nvSpPr>
      <dsp:spPr>
        <a:xfrm>
          <a:off x="3445605" y="2920443"/>
          <a:ext cx="1120749" cy="214916"/>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r>
            <a:rPr lang="zh-TW" altLang="en-US" sz="1200" kern="1200" dirty="0"/>
            <a:t>許世芸 組長</a:t>
          </a:r>
        </a:p>
      </dsp:txBody>
      <dsp:txXfrm>
        <a:off x="3445605" y="2920443"/>
        <a:ext cx="1120749" cy="214916"/>
      </dsp:txXfrm>
    </dsp:sp>
    <dsp:sp modelId="{44CBF6F6-AFF6-4241-97FA-EFFAEE7DD523}">
      <dsp:nvSpPr>
        <dsp:cNvPr id="0" name=""/>
        <dsp:cNvSpPr/>
      </dsp:nvSpPr>
      <dsp:spPr>
        <a:xfrm>
          <a:off x="2362140" y="3436243"/>
          <a:ext cx="1306607" cy="1471376"/>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90981" numCol="1" spcCol="1270" anchor="ctr" anchorCtr="0">
          <a:noAutofit/>
        </a:bodyPr>
        <a:lstStyle/>
        <a:p>
          <a:pPr marL="0" lvl="0" indent="0" algn="ctr" defTabSz="622300">
            <a:lnSpc>
              <a:spcPct val="90000"/>
            </a:lnSpc>
            <a:spcBef>
              <a:spcPct val="0"/>
            </a:spcBef>
            <a:spcAft>
              <a:spcPct val="35000"/>
            </a:spcAft>
            <a:buNone/>
          </a:pPr>
          <a:r>
            <a:rPr lang="zh-TW" altLang="en-US" sz="1400" kern="1200" dirty="0">
              <a:solidFill>
                <a:schemeClr val="tx1"/>
              </a:solidFill>
            </a:rPr>
            <a:t>僑</a:t>
          </a:r>
          <a:r>
            <a:rPr lang="en-US" altLang="zh-TW" sz="1400" kern="1200" dirty="0">
              <a:solidFill>
                <a:schemeClr val="tx1"/>
              </a:solidFill>
            </a:rPr>
            <a:t>.</a:t>
          </a:r>
          <a:r>
            <a:rPr lang="zh-TW" altLang="en-US" sz="1400" kern="1200" dirty="0">
              <a:solidFill>
                <a:schemeClr val="tx1"/>
              </a:solidFill>
            </a:rPr>
            <a:t>港澳生及外國學生招生業務</a:t>
          </a:r>
          <a:endParaRPr lang="en-US" altLang="zh-TW" sz="1400" kern="1200" dirty="0">
            <a:solidFill>
              <a:schemeClr val="tx1"/>
            </a:solidFill>
          </a:endParaRPr>
        </a:p>
      </dsp:txBody>
      <dsp:txXfrm>
        <a:off x="2362140" y="3436243"/>
        <a:ext cx="1306607" cy="1471376"/>
      </dsp:txXfrm>
    </dsp:sp>
    <dsp:sp modelId="{6E80D011-A69C-4D19-AA89-6BED64C49F7A}">
      <dsp:nvSpPr>
        <dsp:cNvPr id="0" name=""/>
        <dsp:cNvSpPr/>
      </dsp:nvSpPr>
      <dsp:spPr>
        <a:xfrm>
          <a:off x="2762789" y="4498048"/>
          <a:ext cx="872705" cy="403823"/>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r>
            <a:rPr lang="zh-TW" altLang="en-US" sz="1200" kern="1200" dirty="0"/>
            <a:t>楊千霈 組員分機</a:t>
          </a:r>
          <a:r>
            <a:rPr lang="en-US" altLang="zh-TW" sz="1200" kern="1200" dirty="0"/>
            <a:t>5755</a:t>
          </a:r>
          <a:endParaRPr lang="zh-TW" altLang="en-US" sz="1200" kern="1200" dirty="0"/>
        </a:p>
      </dsp:txBody>
      <dsp:txXfrm>
        <a:off x="2762789" y="4498048"/>
        <a:ext cx="872705" cy="403823"/>
      </dsp:txXfrm>
    </dsp:sp>
    <dsp:sp modelId="{5E6A1349-D13E-4B64-899F-C6BB5A7C6B14}">
      <dsp:nvSpPr>
        <dsp:cNvPr id="0" name=""/>
        <dsp:cNvSpPr/>
      </dsp:nvSpPr>
      <dsp:spPr>
        <a:xfrm>
          <a:off x="3969630" y="3436243"/>
          <a:ext cx="1347925" cy="1432233"/>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90981" numCol="1" spcCol="1270" anchor="ctr" anchorCtr="0">
          <a:noAutofit/>
        </a:bodyPr>
        <a:lstStyle/>
        <a:p>
          <a:pPr marL="0" lvl="0" indent="0" algn="ctr" defTabSz="622300">
            <a:lnSpc>
              <a:spcPct val="90000"/>
            </a:lnSpc>
            <a:spcBef>
              <a:spcPct val="0"/>
            </a:spcBef>
            <a:spcAft>
              <a:spcPct val="35000"/>
            </a:spcAft>
            <a:buNone/>
          </a:pPr>
          <a:r>
            <a:rPr lang="zh-TW" altLang="en-US" sz="1400" kern="1200" dirty="0">
              <a:solidFill>
                <a:schemeClr val="tx1"/>
              </a:solidFill>
            </a:rPr>
            <a:t>僑</a:t>
          </a:r>
          <a:r>
            <a:rPr lang="en-US" altLang="zh-TW" sz="1400" kern="1200" dirty="0">
              <a:solidFill>
                <a:schemeClr val="tx1"/>
              </a:solidFill>
            </a:rPr>
            <a:t>.</a:t>
          </a:r>
          <a:r>
            <a:rPr lang="zh-TW" altLang="en-US" sz="1400" kern="1200" dirty="0">
              <a:solidFill>
                <a:schemeClr val="tx1"/>
              </a:solidFill>
            </a:rPr>
            <a:t>港澳生及外國學生輔導業務</a:t>
          </a:r>
        </a:p>
      </dsp:txBody>
      <dsp:txXfrm>
        <a:off x="3969630" y="3436243"/>
        <a:ext cx="1347925" cy="1432233"/>
      </dsp:txXfrm>
    </dsp:sp>
    <dsp:sp modelId="{647CA4B9-0CA5-4DFB-A670-9B9351A585A7}">
      <dsp:nvSpPr>
        <dsp:cNvPr id="0" name=""/>
        <dsp:cNvSpPr/>
      </dsp:nvSpPr>
      <dsp:spPr>
        <a:xfrm>
          <a:off x="4371208" y="4459810"/>
          <a:ext cx="923755" cy="401276"/>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r>
            <a:rPr lang="zh-TW" altLang="en-US" sz="1200" kern="1200" dirty="0"/>
            <a:t>楊筑允 組員分機</a:t>
          </a:r>
          <a:r>
            <a:rPr lang="en-US" altLang="zh-TW" sz="1200" kern="1200" dirty="0"/>
            <a:t>5767</a:t>
          </a:r>
          <a:endParaRPr lang="zh-TW" altLang="en-US" sz="1200" kern="1200" dirty="0"/>
        </a:p>
      </dsp:txBody>
      <dsp:txXfrm>
        <a:off x="4371208" y="4459810"/>
        <a:ext cx="923755" cy="401276"/>
      </dsp:txXfrm>
    </dsp:sp>
    <dsp:sp modelId="{5045837D-B5A0-426D-AEC9-B0CD6C346D6C}">
      <dsp:nvSpPr>
        <dsp:cNvPr id="0" name=""/>
        <dsp:cNvSpPr/>
      </dsp:nvSpPr>
      <dsp:spPr>
        <a:xfrm>
          <a:off x="5626611" y="2418971"/>
          <a:ext cx="1491804" cy="644749"/>
        </a:xfrm>
        <a:prstGeom prst="rect">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90981" numCol="1" spcCol="1270" anchor="ctr" anchorCtr="0">
          <a:noAutofit/>
        </a:bodyPr>
        <a:lstStyle/>
        <a:p>
          <a:pPr marL="0" lvl="0" indent="0" algn="ctr" defTabSz="622300">
            <a:lnSpc>
              <a:spcPct val="90000"/>
            </a:lnSpc>
            <a:spcBef>
              <a:spcPct val="0"/>
            </a:spcBef>
            <a:spcAft>
              <a:spcPct val="35000"/>
            </a:spcAft>
            <a:buNone/>
          </a:pPr>
          <a:r>
            <a:rPr lang="zh-TW" altLang="en-US" sz="1400" b="1" kern="1200" dirty="0">
              <a:solidFill>
                <a:schemeClr val="tx1"/>
              </a:solidFill>
            </a:rPr>
            <a:t>兩岸學生交流組</a:t>
          </a:r>
        </a:p>
      </dsp:txBody>
      <dsp:txXfrm>
        <a:off x="5626611" y="2418971"/>
        <a:ext cx="1491804" cy="644749"/>
      </dsp:txXfrm>
    </dsp:sp>
    <dsp:sp modelId="{8300FCEB-69EC-48BF-93B0-1D12087C61E0}">
      <dsp:nvSpPr>
        <dsp:cNvPr id="0" name=""/>
        <dsp:cNvSpPr/>
      </dsp:nvSpPr>
      <dsp:spPr>
        <a:xfrm>
          <a:off x="5998930" y="2920443"/>
          <a:ext cx="1120749" cy="214916"/>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r>
            <a:rPr lang="zh-TW" altLang="en-US" sz="1200" kern="1200" dirty="0"/>
            <a:t>溫志維 組長</a:t>
          </a:r>
        </a:p>
      </dsp:txBody>
      <dsp:txXfrm>
        <a:off x="5998930" y="2920443"/>
        <a:ext cx="1120749" cy="214916"/>
      </dsp:txXfrm>
    </dsp:sp>
    <dsp:sp modelId="{126F79DC-864A-4D5D-9800-8BFAFE61655C}">
      <dsp:nvSpPr>
        <dsp:cNvPr id="0" name=""/>
        <dsp:cNvSpPr/>
      </dsp:nvSpPr>
      <dsp:spPr>
        <a:xfrm>
          <a:off x="5674837" y="3352896"/>
          <a:ext cx="1509412" cy="1257538"/>
        </a:xfrm>
        <a:prstGeom prst="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90981" numCol="1" spcCol="1270" anchor="ctr" anchorCtr="0">
          <a:noAutofit/>
        </a:bodyPr>
        <a:lstStyle/>
        <a:p>
          <a:pPr marL="0" lvl="0" indent="0" algn="ctr" defTabSz="622300">
            <a:lnSpc>
              <a:spcPct val="90000"/>
            </a:lnSpc>
            <a:spcBef>
              <a:spcPct val="0"/>
            </a:spcBef>
            <a:spcAft>
              <a:spcPct val="35000"/>
            </a:spcAft>
            <a:buNone/>
          </a:pPr>
          <a:r>
            <a:rPr lang="zh-TW" altLang="en-US" sz="1400" kern="1200" dirty="0">
              <a:solidFill>
                <a:schemeClr val="tx1"/>
              </a:solidFill>
            </a:rPr>
            <a:t>兩岸合作交流</a:t>
          </a:r>
          <a:endParaRPr lang="en-US" altLang="zh-TW" sz="1400" kern="1200" dirty="0">
            <a:solidFill>
              <a:schemeClr val="tx1"/>
            </a:solidFill>
          </a:endParaRPr>
        </a:p>
        <a:p>
          <a:pPr marL="0" lvl="0" indent="0" algn="ctr" defTabSz="622300">
            <a:lnSpc>
              <a:spcPct val="90000"/>
            </a:lnSpc>
            <a:spcBef>
              <a:spcPct val="0"/>
            </a:spcBef>
            <a:spcAft>
              <a:spcPct val="35000"/>
            </a:spcAft>
            <a:buNone/>
          </a:pPr>
          <a:r>
            <a:rPr lang="zh-TW" altLang="en-US" sz="1400" kern="1200" dirty="0">
              <a:solidFill>
                <a:schemeClr val="tx1"/>
              </a:solidFill>
            </a:rPr>
            <a:t>陸生招生輔導業務</a:t>
          </a:r>
          <a:endParaRPr lang="en-US" altLang="zh-TW" sz="1400" kern="1200" dirty="0">
            <a:solidFill>
              <a:schemeClr val="tx1"/>
            </a:solidFill>
          </a:endParaRPr>
        </a:p>
        <a:p>
          <a:pPr marL="0" lvl="0" indent="0" algn="ctr" defTabSz="622300">
            <a:lnSpc>
              <a:spcPct val="90000"/>
            </a:lnSpc>
            <a:spcBef>
              <a:spcPct val="0"/>
            </a:spcBef>
            <a:spcAft>
              <a:spcPct val="35000"/>
            </a:spcAft>
            <a:buNone/>
          </a:pPr>
          <a:r>
            <a:rPr lang="zh-TW" altLang="en-US" sz="1400" kern="1200" dirty="0">
              <a:solidFill>
                <a:schemeClr val="tx1"/>
              </a:solidFill>
            </a:rPr>
            <a:t>國際交流計畫補助彙辦</a:t>
          </a:r>
        </a:p>
      </dsp:txBody>
      <dsp:txXfrm>
        <a:off x="5674837" y="3352896"/>
        <a:ext cx="1509412" cy="1257538"/>
      </dsp:txXfrm>
    </dsp:sp>
    <dsp:sp modelId="{9729FD67-867F-47B4-9304-177CE514A007}">
      <dsp:nvSpPr>
        <dsp:cNvPr id="0" name=""/>
        <dsp:cNvSpPr/>
      </dsp:nvSpPr>
      <dsp:spPr>
        <a:xfrm>
          <a:off x="6263347" y="4459810"/>
          <a:ext cx="937450" cy="352518"/>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r>
            <a:rPr lang="zh-TW" altLang="en-US" sz="1200" kern="1200" dirty="0"/>
            <a:t>林育慈 秘書分機</a:t>
          </a:r>
          <a:r>
            <a:rPr lang="en-US" altLang="zh-TW" sz="1200" kern="1200" dirty="0"/>
            <a:t>5762</a:t>
          </a:r>
          <a:endParaRPr lang="zh-TW" altLang="en-US" sz="1200" kern="1200" dirty="0"/>
        </a:p>
      </dsp:txBody>
      <dsp:txXfrm>
        <a:off x="6263347" y="4459810"/>
        <a:ext cx="937450" cy="3525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8B1121-94B3-457F-9FDD-1D5D7EFDA68B}">
      <dsp:nvSpPr>
        <dsp:cNvPr id="0" name=""/>
        <dsp:cNvSpPr/>
      </dsp:nvSpPr>
      <dsp:spPr>
        <a:xfrm>
          <a:off x="0" y="317028"/>
          <a:ext cx="8229600" cy="1222034"/>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12420" rIns="638708" bIns="106680" numCol="1" spcCol="1270" anchor="t" anchorCtr="0">
          <a:noAutofit/>
        </a:bodyPr>
        <a:lstStyle/>
        <a:p>
          <a:pPr marL="114300" lvl="1" indent="-114300" algn="l" defTabSz="666750">
            <a:lnSpc>
              <a:spcPct val="90000"/>
            </a:lnSpc>
            <a:spcBef>
              <a:spcPct val="0"/>
            </a:spcBef>
            <a:spcAft>
              <a:spcPct val="15000"/>
            </a:spcAft>
            <a:buChar char="•"/>
          </a:pPr>
          <a:r>
            <a:rPr lang="zh-TW" altLang="en-US" sz="1500" kern="1200" dirty="0"/>
            <a:t>每年度約</a:t>
          </a:r>
          <a:r>
            <a:rPr lang="en-US" altLang="en-US" sz="1500" kern="1200" dirty="0"/>
            <a:t>12</a:t>
          </a:r>
          <a:r>
            <a:rPr lang="zh-TW" altLang="en-US" sz="1500" kern="1200" dirty="0"/>
            <a:t>月底將會公告教育部所辦理的海外研修及海外實習的補助計畫，師長們可以協助鼓勵學生申請，以及擔任學海築夢計畫</a:t>
          </a:r>
          <a:r>
            <a:rPr lang="en-US" altLang="en-US" sz="1500" kern="1200" dirty="0"/>
            <a:t>/</a:t>
          </a:r>
          <a:r>
            <a:rPr lang="zh-TW" altLang="en-US" sz="1500" kern="1200" dirty="0"/>
            <a:t>新南向學海築夢計畫主持人協助同學海外之實習。</a:t>
          </a:r>
        </a:p>
      </dsp:txBody>
      <dsp:txXfrm>
        <a:off x="0" y="317028"/>
        <a:ext cx="8229600" cy="1222034"/>
      </dsp:txXfrm>
    </dsp:sp>
    <dsp:sp modelId="{099269F0-3B4C-4BD1-B799-67AD767EBD24}">
      <dsp:nvSpPr>
        <dsp:cNvPr id="0" name=""/>
        <dsp:cNvSpPr/>
      </dsp:nvSpPr>
      <dsp:spPr>
        <a:xfrm>
          <a:off x="335278" y="0"/>
          <a:ext cx="5760720" cy="5904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155700">
            <a:lnSpc>
              <a:spcPct val="90000"/>
            </a:lnSpc>
            <a:spcBef>
              <a:spcPct val="0"/>
            </a:spcBef>
            <a:spcAft>
              <a:spcPct val="35000"/>
            </a:spcAft>
            <a:buNone/>
          </a:pPr>
          <a:r>
            <a:rPr lang="zh-TW" altLang="en-US" sz="2600" b="1" kern="1200" dirty="0"/>
            <a:t>學海築夢</a:t>
          </a:r>
          <a:r>
            <a:rPr lang="en-US" altLang="zh-TW" sz="2600" b="1" kern="1200" dirty="0"/>
            <a:t>/</a:t>
          </a:r>
          <a:r>
            <a:rPr lang="zh-TW" altLang="en-US" sz="2600" b="1" kern="1200" dirty="0"/>
            <a:t>新南向學海築夢</a:t>
          </a:r>
        </a:p>
      </dsp:txBody>
      <dsp:txXfrm>
        <a:off x="364099" y="28821"/>
        <a:ext cx="5703078" cy="532758"/>
      </dsp:txXfrm>
    </dsp:sp>
    <dsp:sp modelId="{5C6AA67A-67F8-498A-9DB4-1214F96847FA}">
      <dsp:nvSpPr>
        <dsp:cNvPr id="0" name=""/>
        <dsp:cNvSpPr/>
      </dsp:nvSpPr>
      <dsp:spPr>
        <a:xfrm>
          <a:off x="0" y="2081065"/>
          <a:ext cx="8229600" cy="1338523"/>
        </a:xfrm>
        <a:prstGeom prst="rect">
          <a:avLst/>
        </a:prstGeom>
        <a:solidFill>
          <a:schemeClr val="lt1">
            <a:alpha val="90000"/>
            <a:hueOff val="0"/>
            <a:satOff val="0"/>
            <a:lumOff val="0"/>
            <a:alphaOff val="0"/>
          </a:schemeClr>
        </a:solidFill>
        <a:ln w="12700" cap="flat" cmpd="sng" algn="ctr">
          <a:solidFill>
            <a:schemeClr val="accent5">
              <a:hueOff val="-10661560"/>
              <a:satOff val="6060"/>
              <a:lumOff val="-50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12420" rIns="638708" bIns="106680" numCol="1" spcCol="1270" anchor="t" anchorCtr="0">
          <a:noAutofit/>
        </a:bodyPr>
        <a:lstStyle/>
        <a:p>
          <a:pPr marL="114300" lvl="1" indent="-114300" algn="l" defTabSz="666750">
            <a:lnSpc>
              <a:spcPct val="90000"/>
            </a:lnSpc>
            <a:spcBef>
              <a:spcPct val="0"/>
            </a:spcBef>
            <a:spcAft>
              <a:spcPct val="15000"/>
            </a:spcAft>
            <a:buChar char="•"/>
          </a:pPr>
          <a:r>
            <a:rPr lang="zh-TW" altLang="en-US" sz="1500" kern="1200" dirty="0"/>
            <a:t>以學院</a:t>
          </a:r>
          <a:r>
            <a:rPr lang="en-US" altLang="en-US" sz="1500" kern="1200" dirty="0"/>
            <a:t>(</a:t>
          </a:r>
          <a:r>
            <a:rPr lang="zh-TW" altLang="en-US" sz="1500" kern="1200" dirty="0"/>
            <a:t>含全人教育委員會</a:t>
          </a:r>
          <a:r>
            <a:rPr lang="en-US" altLang="en-US" sz="1500" kern="1200" dirty="0"/>
            <a:t>)</a:t>
          </a:r>
          <a:r>
            <a:rPr lang="zh-TW" altLang="en-US" sz="1500" kern="1200" dirty="0"/>
            <a:t>為申請單位填具附件申請表，各單位或人員因公出國或赴大陸</a:t>
          </a:r>
          <a:r>
            <a:rPr lang="en-US" altLang="en-US" sz="1500" kern="1200" dirty="0"/>
            <a:t>(</a:t>
          </a:r>
          <a:r>
            <a:rPr lang="zh-TW" altLang="en-US" sz="1500" kern="1200" dirty="0"/>
            <a:t>含港澳</a:t>
          </a:r>
          <a:r>
            <a:rPr lang="en-US" altLang="en-US" sz="1500" kern="1200" dirty="0"/>
            <a:t>)</a:t>
          </a:r>
          <a:r>
            <a:rPr lang="zh-TW" altLang="en-US" sz="1500" kern="1200" dirty="0"/>
            <a:t>地區案件，應先擬定出國或赴大陸</a:t>
          </a:r>
          <a:r>
            <a:rPr lang="en-US" altLang="en-US" sz="1500" kern="1200" dirty="0"/>
            <a:t>(</a:t>
          </a:r>
          <a:r>
            <a:rPr lang="zh-TW" altLang="en-US" sz="1500" kern="1200" dirty="0"/>
            <a:t>含港澳</a:t>
          </a:r>
          <a:r>
            <a:rPr lang="en-US" altLang="en-US" sz="1500" kern="1200" dirty="0"/>
            <a:t>)</a:t>
          </a:r>
          <a:r>
            <a:rPr lang="zh-TW" altLang="en-US" sz="1500" kern="1200" dirty="0"/>
            <a:t>地區計畫，經單位主管核章後依行政程序提送國際事務處彚整並由國際事務委員會召開審查會議。</a:t>
          </a:r>
        </a:p>
      </dsp:txBody>
      <dsp:txXfrm>
        <a:off x="0" y="2081065"/>
        <a:ext cx="8229600" cy="1338523"/>
      </dsp:txXfrm>
    </dsp:sp>
    <dsp:sp modelId="{2BF5B62C-ADAB-4A60-A8A8-022A036E4582}">
      <dsp:nvSpPr>
        <dsp:cNvPr id="0" name=""/>
        <dsp:cNvSpPr/>
      </dsp:nvSpPr>
      <dsp:spPr>
        <a:xfrm>
          <a:off x="411480" y="1662129"/>
          <a:ext cx="7200900" cy="714136"/>
        </a:xfrm>
        <a:prstGeom prst="roundRect">
          <a:avLst/>
        </a:prstGeom>
        <a:solidFill>
          <a:schemeClr val="accent5">
            <a:hueOff val="-10661560"/>
            <a:satOff val="6060"/>
            <a:lumOff val="-5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155700">
            <a:lnSpc>
              <a:spcPct val="90000"/>
            </a:lnSpc>
            <a:spcBef>
              <a:spcPct val="0"/>
            </a:spcBef>
            <a:spcAft>
              <a:spcPct val="35000"/>
            </a:spcAft>
            <a:buNone/>
          </a:pPr>
          <a:r>
            <a:rPr lang="zh-TW" altLang="en-US" sz="2600" b="1" kern="1200" dirty="0"/>
            <a:t>本校校務基金經費辦理國際交流活動計畫原則</a:t>
          </a:r>
        </a:p>
      </dsp:txBody>
      <dsp:txXfrm>
        <a:off x="446341" y="1696990"/>
        <a:ext cx="7131178" cy="644414"/>
      </dsp:txXfrm>
    </dsp:sp>
    <dsp:sp modelId="{5EBCC4D4-064B-463A-956E-25F1111C4FF2}">
      <dsp:nvSpPr>
        <dsp:cNvPr id="0" name=""/>
        <dsp:cNvSpPr/>
      </dsp:nvSpPr>
      <dsp:spPr>
        <a:xfrm>
          <a:off x="0" y="3822788"/>
          <a:ext cx="8229600" cy="1665039"/>
        </a:xfrm>
        <a:prstGeom prst="rect">
          <a:avLst/>
        </a:prstGeom>
        <a:solidFill>
          <a:schemeClr val="lt1">
            <a:alpha val="90000"/>
            <a:hueOff val="0"/>
            <a:satOff val="0"/>
            <a:lumOff val="0"/>
            <a:alphaOff val="0"/>
          </a:schemeClr>
        </a:solidFill>
        <a:ln w="12700" cap="flat" cmpd="sng" algn="ctr">
          <a:solidFill>
            <a:schemeClr val="accent5">
              <a:hueOff val="-21323121"/>
              <a:satOff val="12119"/>
              <a:lumOff val="-100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12420" rIns="638708" bIns="106680" numCol="1" spcCol="1270" anchor="t" anchorCtr="0">
          <a:noAutofit/>
        </a:bodyPr>
        <a:lstStyle/>
        <a:p>
          <a:pPr marL="114300" lvl="1" indent="-114300" algn="l" defTabSz="666750">
            <a:lnSpc>
              <a:spcPct val="90000"/>
            </a:lnSpc>
            <a:spcBef>
              <a:spcPct val="0"/>
            </a:spcBef>
            <a:spcAft>
              <a:spcPct val="15000"/>
            </a:spcAft>
            <a:buChar char="•"/>
          </a:pPr>
          <a:r>
            <a:rPr lang="zh-TW" altLang="en-US" sz="1500" kern="1200" dirty="0"/>
            <a:t>本校教師經向其他公立機構申請與其教學相關之出國補助， 未獲補助或僅獲部份補助者</a:t>
          </a:r>
        </a:p>
        <a:p>
          <a:pPr marL="114300" lvl="1" indent="-114300" algn="l" defTabSz="666750">
            <a:lnSpc>
              <a:spcPct val="90000"/>
            </a:lnSpc>
            <a:spcBef>
              <a:spcPct val="0"/>
            </a:spcBef>
            <a:spcAft>
              <a:spcPct val="15000"/>
            </a:spcAft>
            <a:buChar char="•"/>
          </a:pPr>
          <a:r>
            <a:rPr lang="zh-TW" altLang="en-US" sz="1500" kern="1200" dirty="0"/>
            <a:t>學校指派參加學術會議或專業競賽活動</a:t>
          </a:r>
        </a:p>
        <a:p>
          <a:pPr marL="114300" lvl="1" indent="-114300" algn="l" defTabSz="666750">
            <a:lnSpc>
              <a:spcPct val="90000"/>
            </a:lnSpc>
            <a:spcBef>
              <a:spcPct val="0"/>
            </a:spcBef>
            <a:spcAft>
              <a:spcPct val="15000"/>
            </a:spcAft>
            <a:buChar char="•"/>
          </a:pPr>
          <a:r>
            <a:rPr lang="zh-TW" altLang="en-US" sz="1500" kern="1200" dirty="0"/>
            <a:t>出席擔任國際重要學術學會理監事、受邀國際會議或專業競賽演講等</a:t>
          </a:r>
        </a:p>
        <a:p>
          <a:pPr marL="114300" lvl="1" indent="-114300" algn="l" defTabSz="666750">
            <a:lnSpc>
              <a:spcPct val="90000"/>
            </a:lnSpc>
            <a:spcBef>
              <a:spcPct val="0"/>
            </a:spcBef>
            <a:spcAft>
              <a:spcPct val="15000"/>
            </a:spcAft>
            <a:buChar char="•"/>
          </a:pPr>
          <a:r>
            <a:rPr lang="zh-TW" altLang="en-US" sz="1500" kern="1200" dirty="0"/>
            <a:t>教師海外深度實務研習</a:t>
          </a:r>
        </a:p>
      </dsp:txBody>
      <dsp:txXfrm>
        <a:off x="0" y="3822788"/>
        <a:ext cx="8229600" cy="1665039"/>
      </dsp:txXfrm>
    </dsp:sp>
    <dsp:sp modelId="{F0DEEF6E-D298-417A-8492-6DFC16A5BC2A}">
      <dsp:nvSpPr>
        <dsp:cNvPr id="0" name=""/>
        <dsp:cNvSpPr/>
      </dsp:nvSpPr>
      <dsp:spPr>
        <a:xfrm>
          <a:off x="442390" y="3521908"/>
          <a:ext cx="5760720" cy="590400"/>
        </a:xfrm>
        <a:prstGeom prst="roundRect">
          <a:avLst/>
        </a:prstGeom>
        <a:solidFill>
          <a:schemeClr val="accent5">
            <a:hueOff val="-21323121"/>
            <a:satOff val="12119"/>
            <a:lumOff val="-10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zh-TW" altLang="en-US" sz="2600" b="1" kern="1200" dirty="0"/>
            <a:t>本校教職員出國補助要點</a:t>
          </a:r>
        </a:p>
      </dsp:txBody>
      <dsp:txXfrm>
        <a:off x="471211" y="3550729"/>
        <a:ext cx="5703078" cy="532758"/>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502F89D-8851-465F-8121-9AEEEC82E89C}" type="datetimeFigureOut">
              <a:rPr lang="zh-TW" altLang="en-US" smtClean="0"/>
              <a:t>2024/8/23</a:t>
            </a:fld>
            <a:endParaRPr lang="zh-TW" altLang="en-US"/>
          </a:p>
        </p:txBody>
      </p:sp>
      <p:sp>
        <p:nvSpPr>
          <p:cNvPr id="4" name="投影片圖像版面配置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1602D752-5C48-42E8-8BAD-E01142CDF33B}" type="slidenum">
              <a:rPr lang="zh-TW" altLang="en-US" smtClean="0"/>
              <a:t>‹#›</a:t>
            </a:fld>
            <a:endParaRPr lang="zh-TW" altLang="en-US"/>
          </a:p>
        </p:txBody>
      </p:sp>
    </p:spTree>
    <p:extLst>
      <p:ext uri="{BB962C8B-B14F-4D97-AF65-F5344CB8AC3E}">
        <p14:creationId xmlns:p14="http://schemas.microsoft.com/office/powerpoint/2010/main" val="2635367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913DF229-8F2D-4DD4-A499-63BA5B48772C}" type="datetime1">
              <a:rPr lang="zh-TW" altLang="en-US" smtClean="0"/>
              <a:t>2024/8/23</a:t>
            </a:fld>
            <a:endParaRPr lang="zh-TW" altLang="en-US"/>
          </a:p>
        </p:txBody>
      </p:sp>
      <p:sp>
        <p:nvSpPr>
          <p:cNvPr id="5" name="Footer Placeholder 4"/>
          <p:cNvSpPr>
            <a:spLocks noGrp="1"/>
          </p:cNvSpPr>
          <p:nvPr>
            <p:ph type="ftr" sz="quarter" idx="11"/>
          </p:nvPr>
        </p:nvSpPr>
        <p:spPr>
          <a:xfrm>
            <a:off x="812805" y="6272785"/>
            <a:ext cx="4745736" cy="365125"/>
          </a:xfrm>
        </p:spPr>
        <p:txBody>
          <a:bodyPr/>
          <a:lstStyle/>
          <a:p>
            <a:endParaRPr lang="zh-TW" alt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999373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3376CCC-5696-46F7-88BD-15DE690D1D2F}" type="datetime1">
              <a:rPr lang="zh-TW" altLang="en-US" smtClean="0"/>
              <a:t>2024/8/23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177843980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3376CCC-5696-46F7-88BD-15DE690D1D2F}" type="datetime1">
              <a:rPr lang="zh-TW" altLang="en-US" smtClean="0"/>
              <a:t>2024/8/23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352347199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3376CCC-5696-46F7-88BD-15DE690D1D2F}" type="datetime1">
              <a:rPr lang="zh-TW" altLang="en-US" smtClean="0"/>
              <a:t>2024/8/23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365637672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zh-TW" altLang="en-US"/>
              <a:t>按一下以編輯母片標題樣式</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C66D1095-C2AC-48D0-98F9-097BBA786F13}" type="datetime1">
              <a:rPr lang="zh-TW" altLang="en-US" smtClean="0"/>
              <a:t>2024/8/23</a:t>
            </a:fld>
            <a:endParaRPr lang="zh-TW" alt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zh-TW" alt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174654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B3376CCC-5696-46F7-88BD-15DE690D1D2F}" type="datetime1">
              <a:rPr lang="zh-TW" altLang="en-US" smtClean="0"/>
              <a:t>2024/8/23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309607280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3376CCC-5696-46F7-88BD-15DE690D1D2F}" type="datetime1">
              <a:rPr lang="zh-TW" altLang="en-US" smtClean="0"/>
              <a:t>2024/8/23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391846903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55D41CE0-BDE5-4822-902D-CF571EF8950A}" type="datetime1">
              <a:rPr lang="zh-TW" altLang="en-US" smtClean="0"/>
              <a:t>2024/8/23</a:t>
            </a:fld>
            <a:endParaRPr lang="zh-TW" alt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zh-TW" altLang="en-US"/>
          </a:p>
        </p:txBody>
      </p:sp>
      <p:sp>
        <p:nvSpPr>
          <p:cNvPr id="5" name="Slide Number Placeholder 4"/>
          <p:cNvSpPr>
            <a:spLocks noGrp="1"/>
          </p:cNvSpPr>
          <p:nvPr>
            <p:ph type="sldNum" sz="quarter" idx="12"/>
          </p:nvPr>
        </p:nvSpPr>
        <p:spPr/>
        <p:txBody>
          <a:body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228509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0738EE-44B7-41A1-A8D9-15AFB7343CA8}" type="datetime1">
              <a:rPr lang="zh-TW" altLang="en-US" smtClean="0"/>
              <a:t>2024/8/23</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2409568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zh-TW" altLang="en-US"/>
              <a:t>按一下以編輯母片標題樣式</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B3376CCC-5696-46F7-88BD-15DE690D1D2F}" type="datetime1">
              <a:rPr lang="zh-TW" altLang="en-US" smtClean="0"/>
              <a:t>2024/8/23</a:t>
            </a:fld>
            <a:endParaRPr lang="zh-TW" altLang="en-US"/>
          </a:p>
        </p:txBody>
      </p:sp>
      <p:sp>
        <p:nvSpPr>
          <p:cNvPr id="10" name="Footer Placeholder 9"/>
          <p:cNvSpPr>
            <a:spLocks noGrp="1"/>
          </p:cNvSpPr>
          <p:nvPr>
            <p:ph type="ftr" sz="quarter" idx="11"/>
          </p:nvPr>
        </p:nvSpPr>
        <p:spPr/>
        <p:txBody>
          <a:bodyPr/>
          <a:lstStyle/>
          <a:p>
            <a:endParaRPr lang="zh-TW" altLang="en-US"/>
          </a:p>
        </p:txBody>
      </p:sp>
      <p:sp>
        <p:nvSpPr>
          <p:cNvPr id="11" name="Slide Number Placeholder 10"/>
          <p:cNvSpPr>
            <a:spLocks noGrp="1"/>
          </p:cNvSpPr>
          <p:nvPr>
            <p:ph type="sldNum" sz="quarter" idx="12"/>
          </p:nvPr>
        </p:nvSpPr>
        <p:spPr/>
        <p:txBody>
          <a:body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403221493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418C4A59-915B-43EC-BE15-AAEA744A5ABE}" type="datetime1">
              <a:rPr lang="zh-TW" altLang="en-US" smtClean="0"/>
              <a:t>2024/8/23</a:t>
            </a:fld>
            <a:endParaRPr lang="zh-TW" altLang="en-US"/>
          </a:p>
        </p:txBody>
      </p:sp>
      <p:sp>
        <p:nvSpPr>
          <p:cNvPr id="10" name="Slide Number Placeholder 9"/>
          <p:cNvSpPr>
            <a:spLocks noGrp="1"/>
          </p:cNvSpPr>
          <p:nvPr>
            <p:ph type="sldNum" sz="quarter" idx="12"/>
          </p:nvPr>
        </p:nvSpPr>
        <p:spPr/>
        <p:txBody>
          <a:body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2380927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B3376CCC-5696-46F7-88BD-15DE690D1D2F}" type="datetime1">
              <a:rPr lang="zh-TW" altLang="en-US" smtClean="0"/>
              <a:t>2024/8/23</a:t>
            </a:fld>
            <a:endParaRPr lang="zh-TW" alt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zh-TW" alt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2448477E-0AC3-4D7A-970E-A02504D52A98}" type="slidenum">
              <a:rPr lang="zh-TW" altLang="en-US" smtClean="0"/>
              <a:t>‹#›</a:t>
            </a:fld>
            <a:endParaRPr lang="zh-TW" altLang="en-US"/>
          </a:p>
        </p:txBody>
      </p:sp>
    </p:spTree>
    <p:extLst>
      <p:ext uri="{BB962C8B-B14F-4D97-AF65-F5344CB8AC3E}">
        <p14:creationId xmlns:p14="http://schemas.microsoft.com/office/powerpoint/2010/main" val="79173328"/>
      </p:ext>
    </p:extLst>
  </p:cSld>
  <p:clrMap bg1="lt1" tx1="dk1" bg2="lt2" tx2="dk2" accent1="accent1" accent2="accent2" accent3="accent3" accent4="accent4" accent5="accent5" accent6="accent6" hlink="hlink" folHlink="folHlink"/>
  <p:sldLayoutIdLst>
    <p:sldLayoutId id="2147483944"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hf hdr="0" ft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ctrTitle"/>
          </p:nvPr>
        </p:nvSpPr>
        <p:spPr>
          <a:xfrm>
            <a:off x="1151620" y="2165021"/>
            <a:ext cx="6840760" cy="1728191"/>
          </a:xfrm>
        </p:spPr>
        <p:txBody>
          <a:bodyPr>
            <a:noAutofit/>
          </a:bodyPr>
          <a:lstStyle/>
          <a:p>
            <a:r>
              <a:rPr lang="zh-TW" altLang="en-US" b="1" dirty="0">
                <a:solidFill>
                  <a:schemeClr val="tx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國際事務處</a:t>
            </a:r>
            <a:br>
              <a:rPr lang="zh-TW" altLang="en-US" b="1" dirty="0">
                <a:solidFill>
                  <a:schemeClr val="tx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br>
            <a:r>
              <a:rPr lang="en-US" altLang="zh-TW" b="1" dirty="0">
                <a:solidFill>
                  <a:schemeClr val="tx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Office of International Affairs</a:t>
            </a:r>
            <a:endParaRPr lang="zh-TW" altLang="en-US" b="1" dirty="0">
              <a:solidFill>
                <a:schemeClr val="tx2">
                  <a:lumMod val="50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1291180" y="5013176"/>
            <a:ext cx="6400800" cy="864096"/>
          </a:xfrm>
        </p:spPr>
        <p:txBody>
          <a:bodyPr>
            <a:normAutofit/>
          </a:bodyPr>
          <a:lstStyle/>
          <a:p>
            <a:r>
              <a:rPr lang="zh-TW" altLang="en-US" b="1" dirty="0">
                <a:solidFill>
                  <a:srgbClr val="C00000"/>
                </a:solidFill>
                <a:latin typeface="微軟正黑體" panose="020B0604030504040204" pitchFamily="34" charset="-120"/>
                <a:ea typeface="微軟正黑體" panose="020B0604030504040204" pitchFamily="34" charset="-120"/>
              </a:rPr>
              <a:t>報告人：鄭經偉 副校長</a:t>
            </a:r>
            <a:r>
              <a:rPr lang="en-US" altLang="zh-TW" b="1" dirty="0">
                <a:solidFill>
                  <a:srgbClr val="C00000"/>
                </a:solidFill>
                <a:latin typeface="微軟正黑體" panose="020B0604030504040204" pitchFamily="34" charset="-120"/>
                <a:ea typeface="微軟正黑體" panose="020B0604030504040204" pitchFamily="34" charset="-120"/>
              </a:rPr>
              <a:t>(</a:t>
            </a:r>
            <a:r>
              <a:rPr lang="zh-TW" altLang="en-US" b="1" dirty="0">
                <a:solidFill>
                  <a:srgbClr val="C00000"/>
                </a:solidFill>
                <a:latin typeface="微軟正黑體" panose="020B0604030504040204" pitchFamily="34" charset="-120"/>
                <a:ea typeface="微軟正黑體" panose="020B0604030504040204" pitchFamily="34" charset="-120"/>
              </a:rPr>
              <a:t>兼國際長</a:t>
            </a:r>
            <a:r>
              <a:rPr lang="en-US" altLang="zh-TW" b="1" dirty="0">
                <a:solidFill>
                  <a:srgbClr val="C00000"/>
                </a:solidFill>
                <a:latin typeface="微軟正黑體" panose="020B0604030504040204" pitchFamily="34" charset="-120"/>
                <a:ea typeface="微軟正黑體" panose="020B0604030504040204" pitchFamily="34" charset="-120"/>
              </a:rPr>
              <a:t>)</a:t>
            </a:r>
          </a:p>
          <a:p>
            <a:r>
              <a:rPr lang="zh-TW" altLang="en-US" sz="1200" b="1" dirty="0">
                <a:solidFill>
                  <a:srgbClr val="C00000"/>
                </a:solidFill>
                <a:latin typeface="微軟正黑體" panose="020B0604030504040204" pitchFamily="34" charset="-120"/>
                <a:ea typeface="微軟正黑體" panose="020B0604030504040204" pitchFamily="34" charset="-120"/>
              </a:rPr>
              <a:t>       代理人：國際處約用秘書 林育慈</a:t>
            </a:r>
          </a:p>
        </p:txBody>
      </p:sp>
      <p:sp>
        <p:nvSpPr>
          <p:cNvPr id="7" name="投影片編號版面配置區 6"/>
          <p:cNvSpPr>
            <a:spLocks noGrp="1"/>
          </p:cNvSpPr>
          <p:nvPr>
            <p:ph type="sldNum" sz="quarter" idx="12"/>
          </p:nvPr>
        </p:nvSpPr>
        <p:spPr/>
        <p:txBody>
          <a:bodyPr/>
          <a:lstStyle/>
          <a:p>
            <a:fld id="{2448477E-0AC3-4D7A-970E-A02504D52A98}" type="slidenum">
              <a:rPr lang="zh-TW" altLang="en-US" smtClean="0"/>
              <a:t>1</a:t>
            </a:fld>
            <a:endParaRPr lang="zh-TW" altLang="en-US"/>
          </a:p>
        </p:txBody>
      </p:sp>
      <p:pic>
        <p:nvPicPr>
          <p:cNvPr id="8" name="圖片 7">
            <a:extLst>
              <a:ext uri="{FF2B5EF4-FFF2-40B4-BE49-F238E27FC236}">
                <a16:creationId xmlns:a16="http://schemas.microsoft.com/office/drawing/2014/main" id="{6B269536-9D70-4704-BFD0-ED99E2F9CD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2320" y="98879"/>
            <a:ext cx="1540980" cy="332656"/>
          </a:xfrm>
          <a:prstGeom prst="rect">
            <a:avLst/>
          </a:prstGeom>
        </p:spPr>
      </p:pic>
    </p:spTree>
    <p:extLst>
      <p:ext uri="{BB962C8B-B14F-4D97-AF65-F5344CB8AC3E}">
        <p14:creationId xmlns:p14="http://schemas.microsoft.com/office/powerpoint/2010/main" val="3309449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907704" y="2564904"/>
            <a:ext cx="6408712" cy="3456385"/>
          </a:xfrm>
        </p:spPr>
        <p:txBody>
          <a:bodyPr>
            <a:normAutofit/>
          </a:bodyPr>
          <a:lstStyle/>
          <a:p>
            <a:pPr marL="0" indent="0">
              <a:lnSpc>
                <a:spcPct val="150000"/>
              </a:lnSpc>
              <a:buNone/>
            </a:pPr>
            <a:r>
              <a:rPr lang="zh-TW" altLang="en-US" sz="2800" b="1" dirty="0">
                <a:solidFill>
                  <a:schemeClr val="tx2">
                    <a:lumMod val="50000"/>
                  </a:schemeClr>
                </a:solidFill>
                <a:latin typeface="微軟正黑體" panose="020B0604030504040204" pitchFamily="34" charset="-120"/>
                <a:ea typeface="微軟正黑體" panose="020B0604030504040204" pitchFamily="34" charset="-120"/>
              </a:rPr>
              <a:t>一、國際事務處現況</a:t>
            </a:r>
            <a:endParaRPr lang="en-US" altLang="zh-TW" sz="2800" b="1" dirty="0">
              <a:solidFill>
                <a:schemeClr val="tx2">
                  <a:lumMod val="50000"/>
                </a:schemeClr>
              </a:solidFill>
              <a:latin typeface="微軟正黑體" panose="020B0604030504040204" pitchFamily="34" charset="-120"/>
              <a:ea typeface="微軟正黑體" panose="020B0604030504040204" pitchFamily="34" charset="-120"/>
            </a:endParaRPr>
          </a:p>
          <a:p>
            <a:pPr marL="0" indent="0">
              <a:lnSpc>
                <a:spcPct val="150000"/>
              </a:lnSpc>
              <a:buNone/>
            </a:pPr>
            <a:r>
              <a:rPr lang="zh-TW" altLang="en-US" sz="2800" b="1" dirty="0">
                <a:solidFill>
                  <a:schemeClr val="tx2">
                    <a:lumMod val="50000"/>
                  </a:schemeClr>
                </a:solidFill>
                <a:latin typeface="微軟正黑體" panose="020B0604030504040204" pitchFamily="34" charset="-120"/>
                <a:ea typeface="微軟正黑體" panose="020B0604030504040204" pitchFamily="34" charset="-120"/>
              </a:rPr>
              <a:t>二、中科大境外生統計</a:t>
            </a:r>
            <a:endParaRPr lang="en-US" altLang="zh-TW" sz="2800" b="1" dirty="0">
              <a:solidFill>
                <a:schemeClr val="tx2">
                  <a:lumMod val="50000"/>
                </a:schemeClr>
              </a:solidFill>
              <a:latin typeface="微軟正黑體" panose="020B0604030504040204" pitchFamily="34" charset="-120"/>
              <a:ea typeface="微軟正黑體" panose="020B0604030504040204" pitchFamily="34" charset="-120"/>
            </a:endParaRPr>
          </a:p>
          <a:p>
            <a:pPr marL="0" indent="0">
              <a:lnSpc>
                <a:spcPct val="150000"/>
              </a:lnSpc>
              <a:buNone/>
            </a:pPr>
            <a:r>
              <a:rPr lang="zh-TW" altLang="en-US" sz="2800" b="1" dirty="0">
                <a:solidFill>
                  <a:schemeClr val="tx2">
                    <a:lumMod val="50000"/>
                  </a:schemeClr>
                </a:solidFill>
                <a:latin typeface="微軟正黑體" panose="020B0604030504040204" pitchFamily="34" charset="-120"/>
                <a:ea typeface="微軟正黑體" panose="020B0604030504040204" pitchFamily="34" charset="-120"/>
              </a:rPr>
              <a:t>三、教師申請國際交流相關法規</a:t>
            </a:r>
            <a:endParaRPr lang="en-US" altLang="zh-TW" sz="2800" b="1" dirty="0">
              <a:solidFill>
                <a:schemeClr val="tx2">
                  <a:lumMod val="50000"/>
                </a:schemeClr>
              </a:solidFill>
              <a:latin typeface="微軟正黑體" panose="020B0604030504040204" pitchFamily="34" charset="-120"/>
              <a:ea typeface="微軟正黑體" panose="020B0604030504040204" pitchFamily="34" charset="-120"/>
            </a:endParaRPr>
          </a:p>
        </p:txBody>
      </p:sp>
      <p:sp>
        <p:nvSpPr>
          <p:cNvPr id="7" name="投影片編號版面配置區 6"/>
          <p:cNvSpPr>
            <a:spLocks noGrp="1"/>
          </p:cNvSpPr>
          <p:nvPr>
            <p:ph type="sldNum" sz="quarter" idx="12"/>
          </p:nvPr>
        </p:nvSpPr>
        <p:spPr/>
        <p:txBody>
          <a:bodyPr/>
          <a:lstStyle/>
          <a:p>
            <a:fld id="{2448477E-0AC3-4D7A-970E-A02504D52A98}" type="slidenum">
              <a:rPr lang="zh-TW" altLang="en-US" smtClean="0"/>
              <a:t>2</a:t>
            </a:fld>
            <a:endParaRPr lang="zh-TW" altLang="en-US"/>
          </a:p>
        </p:txBody>
      </p:sp>
      <p:sp>
        <p:nvSpPr>
          <p:cNvPr id="5" name="五邊形 4"/>
          <p:cNvSpPr/>
          <p:nvPr/>
        </p:nvSpPr>
        <p:spPr>
          <a:xfrm>
            <a:off x="0" y="260648"/>
            <a:ext cx="9144000" cy="720080"/>
          </a:xfrm>
          <a:prstGeom prst="homePlate">
            <a:avLst/>
          </a:prstGeom>
          <a:ln>
            <a:no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zh-TW" altLang="en-US" sz="4000" dirty="0">
                <a:latin typeface="微軟正黑體" panose="020B0604030504040204" pitchFamily="34" charset="-120"/>
                <a:ea typeface="微軟正黑體" panose="020B0604030504040204" pitchFamily="34" charset="-120"/>
              </a:rPr>
              <a:t>大綱</a:t>
            </a:r>
          </a:p>
        </p:txBody>
      </p:sp>
    </p:spTree>
    <p:extLst>
      <p:ext uri="{BB962C8B-B14F-4D97-AF65-F5344CB8AC3E}">
        <p14:creationId xmlns:p14="http://schemas.microsoft.com/office/powerpoint/2010/main" val="3690188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內容版面配置區 6">
            <a:extLst>
              <a:ext uri="{FF2B5EF4-FFF2-40B4-BE49-F238E27FC236}">
                <a16:creationId xmlns:a16="http://schemas.microsoft.com/office/drawing/2014/main" id="{AD3F4D49-4391-43E5-A7A1-6A1B6992070C}"/>
              </a:ext>
            </a:extLst>
          </p:cNvPr>
          <p:cNvGraphicFramePr>
            <a:graphicFrameLocks noGrp="1"/>
          </p:cNvGraphicFramePr>
          <p:nvPr>
            <p:ph idx="1"/>
            <p:extLst>
              <p:ext uri="{D42A27DB-BD31-4B8C-83A1-F6EECF244321}">
                <p14:modId xmlns:p14="http://schemas.microsoft.com/office/powerpoint/2010/main" val="43893928"/>
              </p:ext>
            </p:extLst>
          </p:nvPr>
        </p:nvGraphicFramePr>
        <p:xfrm>
          <a:off x="971600" y="548680"/>
          <a:ext cx="7200800" cy="6309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投影片編號版面配置區 3">
            <a:extLst>
              <a:ext uri="{FF2B5EF4-FFF2-40B4-BE49-F238E27FC236}">
                <a16:creationId xmlns:a16="http://schemas.microsoft.com/office/drawing/2014/main" id="{4AA65D0F-F15A-4DF3-9408-E0214CC26E7B}"/>
              </a:ext>
            </a:extLst>
          </p:cNvPr>
          <p:cNvSpPr>
            <a:spLocks noGrp="1"/>
          </p:cNvSpPr>
          <p:nvPr>
            <p:ph type="sldNum" sz="quarter" idx="12"/>
          </p:nvPr>
        </p:nvSpPr>
        <p:spPr/>
        <p:txBody>
          <a:bodyPr/>
          <a:lstStyle/>
          <a:p>
            <a:fld id="{2448477E-0AC3-4D7A-970E-A02504D52A98}" type="slidenum">
              <a:rPr lang="zh-TW" altLang="en-US" smtClean="0"/>
              <a:t>3</a:t>
            </a:fld>
            <a:endParaRPr lang="zh-TW" altLang="en-US"/>
          </a:p>
        </p:txBody>
      </p:sp>
      <p:sp>
        <p:nvSpPr>
          <p:cNvPr id="8" name="文字方塊 7">
            <a:extLst>
              <a:ext uri="{FF2B5EF4-FFF2-40B4-BE49-F238E27FC236}">
                <a16:creationId xmlns:a16="http://schemas.microsoft.com/office/drawing/2014/main" id="{EF9AF488-8F9D-4658-AA55-92773D8D8D1C}"/>
              </a:ext>
            </a:extLst>
          </p:cNvPr>
          <p:cNvSpPr txBox="1"/>
          <p:nvPr/>
        </p:nvSpPr>
        <p:spPr>
          <a:xfrm>
            <a:off x="323528" y="1196752"/>
            <a:ext cx="2082621" cy="523220"/>
          </a:xfrm>
          <a:prstGeom prst="rect">
            <a:avLst/>
          </a:prstGeom>
          <a:noFill/>
        </p:spPr>
        <p:txBody>
          <a:bodyPr wrap="none" rtlCol="0">
            <a:spAutoFit/>
          </a:bodyPr>
          <a:lstStyle/>
          <a:p>
            <a:pPr marL="457200" indent="-457200">
              <a:buFont typeface="Wingdings" panose="05000000000000000000" pitchFamily="2" charset="2"/>
              <a:buChar char="u"/>
            </a:pPr>
            <a:r>
              <a:rPr lang="zh-TW" altLang="en-US" sz="2800" b="1" dirty="0">
                <a:solidFill>
                  <a:schemeClr val="tx2">
                    <a:lumMod val="50000"/>
                  </a:schemeClr>
                </a:solidFill>
                <a:latin typeface="微軟正黑體" panose="020B0604030504040204" pitchFamily="34" charset="-120"/>
                <a:ea typeface="微軟正黑體" panose="020B0604030504040204" pitchFamily="34" charset="-120"/>
              </a:rPr>
              <a:t>組織架構</a:t>
            </a:r>
            <a:endParaRPr lang="en-US" altLang="zh-TW" sz="2800" b="1" dirty="0">
              <a:solidFill>
                <a:schemeClr val="tx2">
                  <a:lumMod val="50000"/>
                </a:schemeClr>
              </a:solidFill>
              <a:latin typeface="微軟正黑體" panose="020B0604030504040204" pitchFamily="34" charset="-120"/>
              <a:ea typeface="微軟正黑體" panose="020B0604030504040204" pitchFamily="34" charset="-120"/>
            </a:endParaRPr>
          </a:p>
        </p:txBody>
      </p:sp>
      <p:sp>
        <p:nvSpPr>
          <p:cNvPr id="9" name="五邊形 5">
            <a:extLst>
              <a:ext uri="{FF2B5EF4-FFF2-40B4-BE49-F238E27FC236}">
                <a16:creationId xmlns:a16="http://schemas.microsoft.com/office/drawing/2014/main" id="{3AC3049C-3B20-4FF3-AFA7-0588A893F54E}"/>
              </a:ext>
            </a:extLst>
          </p:cNvPr>
          <p:cNvSpPr/>
          <p:nvPr/>
        </p:nvSpPr>
        <p:spPr>
          <a:xfrm>
            <a:off x="0" y="260648"/>
            <a:ext cx="9144000" cy="720080"/>
          </a:xfrm>
          <a:prstGeom prst="homePlate">
            <a:avLst/>
          </a:prstGeom>
          <a:ln>
            <a:no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zh-TW" altLang="en-US" sz="4000" b="1" dirty="0">
                <a:latin typeface="微軟正黑體" panose="020B0604030504040204" pitchFamily="34" charset="-120"/>
                <a:ea typeface="微軟正黑體" panose="020B0604030504040204" pitchFamily="34" charset="-120"/>
              </a:rPr>
              <a:t>國際事務處現況</a:t>
            </a:r>
          </a:p>
        </p:txBody>
      </p:sp>
    </p:spTree>
    <p:extLst>
      <p:ext uri="{BB962C8B-B14F-4D97-AF65-F5344CB8AC3E}">
        <p14:creationId xmlns:p14="http://schemas.microsoft.com/office/powerpoint/2010/main" val="2994276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318700" y="1202657"/>
            <a:ext cx="2441694" cy="523220"/>
          </a:xfrm>
          <a:prstGeom prst="rect">
            <a:avLst/>
          </a:prstGeom>
          <a:noFill/>
        </p:spPr>
        <p:txBody>
          <a:bodyPr wrap="none" rtlCol="0">
            <a:spAutoFit/>
          </a:bodyPr>
          <a:lstStyle/>
          <a:p>
            <a:pPr marL="457200" indent="-457200">
              <a:buFont typeface="Wingdings" panose="05000000000000000000" pitchFamily="2" charset="2"/>
              <a:buChar char="u"/>
            </a:pPr>
            <a:r>
              <a:rPr lang="zh-TW" altLang="en-US" sz="2800" b="1" dirty="0">
                <a:solidFill>
                  <a:srgbClr val="1F497D">
                    <a:lumMod val="50000"/>
                  </a:srgbClr>
                </a:solidFill>
                <a:latin typeface="微軟正黑體" panose="020B0604030504040204" pitchFamily="34" charset="-120"/>
                <a:ea typeface="微軟正黑體" panose="020B0604030504040204" pitchFamily="34" charset="-120"/>
              </a:rPr>
              <a:t>境外生人數</a:t>
            </a:r>
          </a:p>
        </p:txBody>
      </p:sp>
      <p:sp>
        <p:nvSpPr>
          <p:cNvPr id="7" name="五邊形 6"/>
          <p:cNvSpPr/>
          <p:nvPr/>
        </p:nvSpPr>
        <p:spPr>
          <a:xfrm>
            <a:off x="-16646" y="279387"/>
            <a:ext cx="9160645" cy="701341"/>
          </a:xfrm>
          <a:prstGeom prst="homePlate">
            <a:avLst/>
          </a:prstGeom>
          <a:ln>
            <a:no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zh-TW" altLang="en-US" sz="4000" b="1" dirty="0">
                <a:solidFill>
                  <a:prstClr val="white"/>
                </a:solidFill>
                <a:latin typeface="微軟正黑體" panose="020B0604030504040204" pitchFamily="34" charset="-120"/>
                <a:ea typeface="微軟正黑體" panose="020B0604030504040204" pitchFamily="34" charset="-120"/>
              </a:rPr>
              <a:t>中科大境外生統計</a:t>
            </a:r>
          </a:p>
        </p:txBody>
      </p:sp>
      <p:graphicFrame>
        <p:nvGraphicFramePr>
          <p:cNvPr id="11" name="內容版面配置區 10">
            <a:extLst>
              <a:ext uri="{FF2B5EF4-FFF2-40B4-BE49-F238E27FC236}">
                <a16:creationId xmlns:a16="http://schemas.microsoft.com/office/drawing/2014/main" id="{1357E53A-FD3F-4E3A-B712-A40F2E35B557}"/>
              </a:ext>
            </a:extLst>
          </p:cNvPr>
          <p:cNvGraphicFramePr>
            <a:graphicFrameLocks noGrp="1"/>
          </p:cNvGraphicFramePr>
          <p:nvPr>
            <p:ph idx="1"/>
            <p:extLst>
              <p:ext uri="{D42A27DB-BD31-4B8C-83A1-F6EECF244321}">
                <p14:modId xmlns:p14="http://schemas.microsoft.com/office/powerpoint/2010/main" val="1133643533"/>
              </p:ext>
            </p:extLst>
          </p:nvPr>
        </p:nvGraphicFramePr>
        <p:xfrm>
          <a:off x="539552" y="1912577"/>
          <a:ext cx="8229599" cy="4638415"/>
        </p:xfrm>
        <a:graphic>
          <a:graphicData uri="http://schemas.openxmlformats.org/drawingml/2006/table">
            <a:tbl>
              <a:tblPr firstRow="1" bandRow="1">
                <a:tableStyleId>{10A1B5D5-9B99-4C35-A422-299274C87663}</a:tableStyleId>
              </a:tblPr>
              <a:tblGrid>
                <a:gridCol w="1296144">
                  <a:extLst>
                    <a:ext uri="{9D8B030D-6E8A-4147-A177-3AD203B41FA5}">
                      <a16:colId xmlns:a16="http://schemas.microsoft.com/office/drawing/2014/main" val="1816835356"/>
                    </a:ext>
                  </a:extLst>
                </a:gridCol>
                <a:gridCol w="1055170">
                  <a:extLst>
                    <a:ext uri="{9D8B030D-6E8A-4147-A177-3AD203B41FA5}">
                      <a16:colId xmlns:a16="http://schemas.microsoft.com/office/drawing/2014/main" val="4265429461"/>
                    </a:ext>
                  </a:extLst>
                </a:gridCol>
                <a:gridCol w="1175657">
                  <a:extLst>
                    <a:ext uri="{9D8B030D-6E8A-4147-A177-3AD203B41FA5}">
                      <a16:colId xmlns:a16="http://schemas.microsoft.com/office/drawing/2014/main" val="3676828975"/>
                    </a:ext>
                  </a:extLst>
                </a:gridCol>
                <a:gridCol w="1175657">
                  <a:extLst>
                    <a:ext uri="{9D8B030D-6E8A-4147-A177-3AD203B41FA5}">
                      <a16:colId xmlns:a16="http://schemas.microsoft.com/office/drawing/2014/main" val="514626013"/>
                    </a:ext>
                  </a:extLst>
                </a:gridCol>
                <a:gridCol w="1175657">
                  <a:extLst>
                    <a:ext uri="{9D8B030D-6E8A-4147-A177-3AD203B41FA5}">
                      <a16:colId xmlns:a16="http://schemas.microsoft.com/office/drawing/2014/main" val="972880963"/>
                    </a:ext>
                  </a:extLst>
                </a:gridCol>
                <a:gridCol w="1175657">
                  <a:extLst>
                    <a:ext uri="{9D8B030D-6E8A-4147-A177-3AD203B41FA5}">
                      <a16:colId xmlns:a16="http://schemas.microsoft.com/office/drawing/2014/main" val="3657033901"/>
                    </a:ext>
                  </a:extLst>
                </a:gridCol>
                <a:gridCol w="1175657">
                  <a:extLst>
                    <a:ext uri="{9D8B030D-6E8A-4147-A177-3AD203B41FA5}">
                      <a16:colId xmlns:a16="http://schemas.microsoft.com/office/drawing/2014/main" val="2227168301"/>
                    </a:ext>
                  </a:extLst>
                </a:gridCol>
              </a:tblGrid>
              <a:tr h="543635">
                <a:tc>
                  <a:txBody>
                    <a:bodyPr/>
                    <a:lstStyle/>
                    <a:p>
                      <a:pPr algn="ctr"/>
                      <a:r>
                        <a:rPr lang="en-US" altLang="zh-TW" dirty="0"/>
                        <a:t>113-1</a:t>
                      </a:r>
                      <a:r>
                        <a:rPr lang="zh-TW" altLang="en-US" dirty="0"/>
                        <a:t>學期</a:t>
                      </a:r>
                    </a:p>
                  </a:txBody>
                  <a:tcPr anchor="ctr"/>
                </a:tc>
                <a:tc>
                  <a:txBody>
                    <a:bodyPr/>
                    <a:lstStyle/>
                    <a:p>
                      <a:pPr algn="ctr"/>
                      <a:r>
                        <a:rPr lang="zh-TW" altLang="en-US" dirty="0"/>
                        <a:t>僑生</a:t>
                      </a:r>
                    </a:p>
                  </a:txBody>
                  <a:tcPr anchor="ctr"/>
                </a:tc>
                <a:tc>
                  <a:txBody>
                    <a:bodyPr/>
                    <a:lstStyle/>
                    <a:p>
                      <a:pPr algn="ctr"/>
                      <a:r>
                        <a:rPr lang="zh-TW" altLang="en-US" dirty="0"/>
                        <a:t>港澳生</a:t>
                      </a:r>
                    </a:p>
                  </a:txBody>
                  <a:tcPr anchor="ctr"/>
                </a:tc>
                <a:tc>
                  <a:txBody>
                    <a:bodyPr/>
                    <a:lstStyle/>
                    <a:p>
                      <a:pPr algn="ctr"/>
                      <a:r>
                        <a:rPr lang="zh-TW" altLang="en-US" dirty="0"/>
                        <a:t>外國學生</a:t>
                      </a:r>
                    </a:p>
                  </a:txBody>
                  <a:tcPr anchor="ctr"/>
                </a:tc>
                <a:tc>
                  <a:txBody>
                    <a:bodyPr/>
                    <a:lstStyle/>
                    <a:p>
                      <a:pPr algn="ctr"/>
                      <a:r>
                        <a:rPr lang="zh-TW" altLang="en-US" dirty="0"/>
                        <a:t>陸生</a:t>
                      </a:r>
                    </a:p>
                  </a:txBody>
                  <a:tcPr anchor="ctr"/>
                </a:tc>
                <a:tc>
                  <a:txBody>
                    <a:bodyPr/>
                    <a:lstStyle/>
                    <a:p>
                      <a:pPr algn="ctr"/>
                      <a:r>
                        <a:rPr lang="zh-TW" altLang="en-US" dirty="0"/>
                        <a:t>交換生</a:t>
                      </a:r>
                    </a:p>
                  </a:txBody>
                  <a:tcPr anchor="ctr"/>
                </a:tc>
                <a:tc>
                  <a:txBody>
                    <a:bodyPr/>
                    <a:lstStyle/>
                    <a:p>
                      <a:pPr algn="ctr"/>
                      <a:r>
                        <a:rPr lang="zh-TW" altLang="en-US" dirty="0"/>
                        <a:t>合計</a:t>
                      </a:r>
                    </a:p>
                  </a:txBody>
                  <a:tcPr anchor="ctr"/>
                </a:tc>
                <a:extLst>
                  <a:ext uri="{0D108BD9-81ED-4DB2-BD59-A6C34878D82A}">
                    <a16:rowId xmlns:a16="http://schemas.microsoft.com/office/drawing/2014/main" val="3643248330"/>
                  </a:ext>
                </a:extLst>
              </a:tr>
              <a:tr h="543635">
                <a:tc>
                  <a:txBody>
                    <a:bodyPr/>
                    <a:lstStyle/>
                    <a:p>
                      <a:pPr algn="ctr"/>
                      <a:r>
                        <a:rPr lang="zh-TW" altLang="en-US" dirty="0"/>
                        <a:t>商學院</a:t>
                      </a:r>
                    </a:p>
                  </a:txBody>
                  <a:tcPr anchor="ctr"/>
                </a:tc>
                <a:tc>
                  <a:txBody>
                    <a:bodyPr/>
                    <a:lstStyle/>
                    <a:p>
                      <a:pPr algn="ctr"/>
                      <a:r>
                        <a:rPr lang="en-US" altLang="zh-TW" dirty="0">
                          <a:solidFill>
                            <a:schemeClr val="tx1"/>
                          </a:solidFill>
                        </a:rPr>
                        <a:t>75</a:t>
                      </a:r>
                      <a:endParaRPr lang="zh-TW" altLang="en-US" dirty="0">
                        <a:solidFill>
                          <a:schemeClr val="tx1"/>
                        </a:solidFill>
                      </a:endParaRPr>
                    </a:p>
                  </a:txBody>
                  <a:tcPr anchor="ctr"/>
                </a:tc>
                <a:tc>
                  <a:txBody>
                    <a:bodyPr/>
                    <a:lstStyle/>
                    <a:p>
                      <a:pPr algn="ctr"/>
                      <a:r>
                        <a:rPr lang="en-US" altLang="zh-TW" dirty="0">
                          <a:solidFill>
                            <a:schemeClr val="tx1"/>
                          </a:solidFill>
                        </a:rPr>
                        <a:t>6</a:t>
                      </a:r>
                      <a:endParaRPr lang="zh-TW" altLang="en-US" dirty="0">
                        <a:solidFill>
                          <a:schemeClr val="tx1"/>
                        </a:solidFill>
                      </a:endParaRPr>
                    </a:p>
                  </a:txBody>
                  <a:tcPr anchor="ctr"/>
                </a:tc>
                <a:tc>
                  <a:txBody>
                    <a:bodyPr/>
                    <a:lstStyle/>
                    <a:p>
                      <a:pPr algn="ctr"/>
                      <a:r>
                        <a:rPr lang="en-US" altLang="zh-TW" dirty="0">
                          <a:solidFill>
                            <a:schemeClr val="tx1"/>
                          </a:solidFill>
                        </a:rPr>
                        <a:t>23</a:t>
                      </a:r>
                      <a:endParaRPr lang="zh-TW" altLang="en-US" dirty="0">
                        <a:solidFill>
                          <a:schemeClr val="tx1"/>
                        </a:solidFill>
                      </a:endParaRPr>
                    </a:p>
                  </a:txBody>
                  <a:tcPr anchor="ctr"/>
                </a:tc>
                <a:tc>
                  <a:txBody>
                    <a:bodyPr/>
                    <a:lstStyle/>
                    <a:p>
                      <a:pPr algn="ctr"/>
                      <a:r>
                        <a:rPr lang="en-US" altLang="zh-TW" dirty="0">
                          <a:solidFill>
                            <a:schemeClr val="tx1"/>
                          </a:solidFill>
                        </a:rPr>
                        <a:t>0</a:t>
                      </a:r>
                      <a:endParaRPr lang="zh-TW" altLang="en-US" dirty="0">
                        <a:solidFill>
                          <a:schemeClr val="tx1"/>
                        </a:solidFill>
                      </a:endParaRPr>
                    </a:p>
                  </a:txBody>
                  <a:tcPr anchor="ctr"/>
                </a:tc>
                <a:tc>
                  <a:txBody>
                    <a:bodyPr/>
                    <a:lstStyle/>
                    <a:p>
                      <a:pPr algn="ctr"/>
                      <a:r>
                        <a:rPr lang="en-US" altLang="zh-TW" dirty="0">
                          <a:solidFill>
                            <a:schemeClr val="tx1"/>
                          </a:solidFill>
                        </a:rPr>
                        <a:t>0</a:t>
                      </a:r>
                      <a:endParaRPr lang="zh-TW" altLang="en-US" dirty="0">
                        <a:solidFill>
                          <a:schemeClr val="tx1"/>
                        </a:solidFill>
                      </a:endParaRPr>
                    </a:p>
                  </a:txBody>
                  <a:tcPr anchor="ctr"/>
                </a:tc>
                <a:tc>
                  <a:txBody>
                    <a:bodyPr/>
                    <a:lstStyle/>
                    <a:p>
                      <a:pPr algn="ctr"/>
                      <a:r>
                        <a:rPr lang="en-US" altLang="zh-TW" dirty="0"/>
                        <a:t>104</a:t>
                      </a:r>
                      <a:endParaRPr lang="zh-TW" altLang="en-US" dirty="0"/>
                    </a:p>
                  </a:txBody>
                  <a:tcPr anchor="ctr"/>
                </a:tc>
                <a:extLst>
                  <a:ext uri="{0D108BD9-81ED-4DB2-BD59-A6C34878D82A}">
                    <a16:rowId xmlns:a16="http://schemas.microsoft.com/office/drawing/2014/main" val="2839814474"/>
                  </a:ext>
                </a:extLst>
              </a:tr>
              <a:tr h="543635">
                <a:tc>
                  <a:txBody>
                    <a:bodyPr/>
                    <a:lstStyle/>
                    <a:p>
                      <a:pPr algn="ctr"/>
                      <a:r>
                        <a:rPr lang="zh-TW" altLang="en-US" dirty="0"/>
                        <a:t>設計學院</a:t>
                      </a:r>
                    </a:p>
                  </a:txBody>
                  <a:tcPr anchor="ctr"/>
                </a:tc>
                <a:tc>
                  <a:txBody>
                    <a:bodyPr/>
                    <a:lstStyle/>
                    <a:p>
                      <a:pPr algn="ctr"/>
                      <a:r>
                        <a:rPr lang="en-US" altLang="zh-TW" dirty="0">
                          <a:solidFill>
                            <a:schemeClr val="tx1"/>
                          </a:solidFill>
                        </a:rPr>
                        <a:t>66</a:t>
                      </a:r>
                      <a:endParaRPr lang="zh-TW" altLang="en-US" dirty="0">
                        <a:solidFill>
                          <a:schemeClr val="tx1"/>
                        </a:solidFill>
                      </a:endParaRPr>
                    </a:p>
                  </a:txBody>
                  <a:tcPr anchor="ctr"/>
                </a:tc>
                <a:tc>
                  <a:txBody>
                    <a:bodyPr/>
                    <a:lstStyle/>
                    <a:p>
                      <a:pPr algn="ctr"/>
                      <a:r>
                        <a:rPr lang="en-US" altLang="zh-TW" dirty="0">
                          <a:solidFill>
                            <a:schemeClr val="tx1"/>
                          </a:solidFill>
                        </a:rPr>
                        <a:t>20</a:t>
                      </a:r>
                      <a:endParaRPr lang="zh-TW" altLang="en-US" dirty="0">
                        <a:solidFill>
                          <a:schemeClr val="tx1"/>
                        </a:solidFill>
                      </a:endParaRPr>
                    </a:p>
                  </a:txBody>
                  <a:tcPr anchor="ctr"/>
                </a:tc>
                <a:tc>
                  <a:txBody>
                    <a:bodyPr/>
                    <a:lstStyle/>
                    <a:p>
                      <a:pPr algn="ctr"/>
                      <a:r>
                        <a:rPr lang="en-US" altLang="zh-TW" dirty="0">
                          <a:solidFill>
                            <a:schemeClr val="tx1"/>
                          </a:solidFill>
                        </a:rPr>
                        <a:t>4</a:t>
                      </a:r>
                      <a:endParaRPr lang="zh-TW" altLang="en-US" dirty="0">
                        <a:solidFill>
                          <a:schemeClr val="tx1"/>
                        </a:solidFill>
                      </a:endParaRPr>
                    </a:p>
                  </a:txBody>
                  <a:tcPr anchor="ctr"/>
                </a:tc>
                <a:tc>
                  <a:txBody>
                    <a:bodyPr/>
                    <a:lstStyle/>
                    <a:p>
                      <a:pPr algn="ctr"/>
                      <a:r>
                        <a:rPr lang="en-US" altLang="zh-TW" dirty="0">
                          <a:solidFill>
                            <a:schemeClr val="tx1"/>
                          </a:solidFill>
                        </a:rPr>
                        <a:t>1</a:t>
                      </a:r>
                      <a:endParaRPr lang="zh-TW" altLang="en-US" dirty="0">
                        <a:solidFill>
                          <a:schemeClr val="tx1"/>
                        </a:solidFill>
                      </a:endParaRPr>
                    </a:p>
                  </a:txBody>
                  <a:tcPr anchor="ctr"/>
                </a:tc>
                <a:tc>
                  <a:txBody>
                    <a:bodyPr/>
                    <a:lstStyle/>
                    <a:p>
                      <a:pPr algn="ctr"/>
                      <a:r>
                        <a:rPr lang="en-US" altLang="zh-TW" dirty="0">
                          <a:solidFill>
                            <a:schemeClr val="tx1"/>
                          </a:solidFill>
                        </a:rPr>
                        <a:t>2</a:t>
                      </a:r>
                      <a:endParaRPr lang="zh-TW" altLang="en-US" dirty="0">
                        <a:solidFill>
                          <a:schemeClr val="tx1"/>
                        </a:solidFill>
                      </a:endParaRPr>
                    </a:p>
                  </a:txBody>
                  <a:tcPr anchor="ctr"/>
                </a:tc>
                <a:tc>
                  <a:txBody>
                    <a:bodyPr/>
                    <a:lstStyle/>
                    <a:p>
                      <a:pPr algn="ctr"/>
                      <a:r>
                        <a:rPr lang="en-US" altLang="zh-TW" dirty="0"/>
                        <a:t>93</a:t>
                      </a:r>
                      <a:endParaRPr lang="zh-TW" altLang="en-US" dirty="0"/>
                    </a:p>
                  </a:txBody>
                  <a:tcPr anchor="ctr"/>
                </a:tc>
                <a:extLst>
                  <a:ext uri="{0D108BD9-81ED-4DB2-BD59-A6C34878D82A}">
                    <a16:rowId xmlns:a16="http://schemas.microsoft.com/office/drawing/2014/main" val="2515616539"/>
                  </a:ext>
                </a:extLst>
              </a:tr>
              <a:tr h="543635">
                <a:tc>
                  <a:txBody>
                    <a:bodyPr/>
                    <a:lstStyle/>
                    <a:p>
                      <a:pPr algn="ctr"/>
                      <a:r>
                        <a:rPr lang="zh-TW" altLang="en-US" dirty="0"/>
                        <a:t>資訊與流通學院</a:t>
                      </a:r>
                    </a:p>
                  </a:txBody>
                  <a:tcPr anchor="ctr"/>
                </a:tc>
                <a:tc>
                  <a:txBody>
                    <a:bodyPr/>
                    <a:lstStyle/>
                    <a:p>
                      <a:pPr algn="ctr"/>
                      <a:r>
                        <a:rPr lang="en-US" altLang="zh-TW" dirty="0">
                          <a:solidFill>
                            <a:schemeClr val="tx1"/>
                          </a:solidFill>
                        </a:rPr>
                        <a:t>52</a:t>
                      </a:r>
                      <a:endParaRPr lang="zh-TW" altLang="en-US" dirty="0">
                        <a:solidFill>
                          <a:schemeClr val="tx1"/>
                        </a:solidFill>
                      </a:endParaRPr>
                    </a:p>
                  </a:txBody>
                  <a:tcPr anchor="ctr"/>
                </a:tc>
                <a:tc>
                  <a:txBody>
                    <a:bodyPr/>
                    <a:lstStyle/>
                    <a:p>
                      <a:pPr algn="ctr"/>
                      <a:r>
                        <a:rPr lang="en-US" altLang="zh-TW" dirty="0">
                          <a:solidFill>
                            <a:schemeClr val="tx1"/>
                          </a:solidFill>
                        </a:rPr>
                        <a:t>13</a:t>
                      </a:r>
                      <a:endParaRPr lang="zh-TW" altLang="en-US" dirty="0">
                        <a:solidFill>
                          <a:schemeClr val="tx1"/>
                        </a:solidFill>
                      </a:endParaRPr>
                    </a:p>
                  </a:txBody>
                  <a:tcPr anchor="ctr"/>
                </a:tc>
                <a:tc>
                  <a:txBody>
                    <a:bodyPr/>
                    <a:lstStyle/>
                    <a:p>
                      <a:pPr algn="ctr"/>
                      <a:r>
                        <a:rPr lang="en-US" altLang="zh-TW" dirty="0">
                          <a:solidFill>
                            <a:schemeClr val="tx1"/>
                          </a:solidFill>
                        </a:rPr>
                        <a:t>4</a:t>
                      </a:r>
                      <a:endParaRPr lang="zh-TW" altLang="en-US" dirty="0">
                        <a:solidFill>
                          <a:schemeClr val="tx1"/>
                        </a:solidFill>
                      </a:endParaRPr>
                    </a:p>
                  </a:txBody>
                  <a:tcPr anchor="ctr"/>
                </a:tc>
                <a:tc>
                  <a:txBody>
                    <a:bodyPr/>
                    <a:lstStyle/>
                    <a:p>
                      <a:pPr algn="ctr"/>
                      <a:r>
                        <a:rPr lang="en-US" altLang="zh-TW" dirty="0">
                          <a:solidFill>
                            <a:schemeClr val="tx1"/>
                          </a:solidFill>
                        </a:rPr>
                        <a:t>1</a:t>
                      </a:r>
                      <a:endParaRPr lang="zh-TW" altLang="en-US" dirty="0">
                        <a:solidFill>
                          <a:schemeClr val="tx1"/>
                        </a:solidFill>
                      </a:endParaRPr>
                    </a:p>
                  </a:txBody>
                  <a:tcPr anchor="ctr"/>
                </a:tc>
                <a:tc>
                  <a:txBody>
                    <a:bodyPr/>
                    <a:lstStyle/>
                    <a:p>
                      <a:pPr algn="ctr"/>
                      <a:r>
                        <a:rPr lang="en-US" altLang="zh-TW" dirty="0">
                          <a:solidFill>
                            <a:schemeClr val="tx1"/>
                          </a:solidFill>
                        </a:rPr>
                        <a:t>0</a:t>
                      </a:r>
                      <a:endParaRPr lang="zh-TW" altLang="en-US" dirty="0">
                        <a:solidFill>
                          <a:schemeClr val="tx1"/>
                        </a:solidFill>
                      </a:endParaRPr>
                    </a:p>
                  </a:txBody>
                  <a:tcPr anchor="ctr"/>
                </a:tc>
                <a:tc>
                  <a:txBody>
                    <a:bodyPr/>
                    <a:lstStyle/>
                    <a:p>
                      <a:pPr algn="ctr"/>
                      <a:r>
                        <a:rPr lang="en-US" altLang="zh-TW" dirty="0"/>
                        <a:t>70</a:t>
                      </a:r>
                      <a:endParaRPr lang="zh-TW" altLang="en-US" dirty="0"/>
                    </a:p>
                  </a:txBody>
                  <a:tcPr anchor="ctr"/>
                </a:tc>
                <a:extLst>
                  <a:ext uri="{0D108BD9-81ED-4DB2-BD59-A6C34878D82A}">
                    <a16:rowId xmlns:a16="http://schemas.microsoft.com/office/drawing/2014/main" val="2581432309"/>
                  </a:ext>
                </a:extLst>
              </a:tr>
              <a:tr h="543635">
                <a:tc>
                  <a:txBody>
                    <a:bodyPr/>
                    <a:lstStyle/>
                    <a:p>
                      <a:pPr algn="ctr"/>
                      <a:r>
                        <a:rPr lang="zh-TW" altLang="en-US" dirty="0"/>
                        <a:t>中護健康學院</a:t>
                      </a:r>
                    </a:p>
                  </a:txBody>
                  <a:tcPr anchor="ctr"/>
                </a:tc>
                <a:tc>
                  <a:txBody>
                    <a:bodyPr/>
                    <a:lstStyle/>
                    <a:p>
                      <a:pPr algn="ctr"/>
                      <a:r>
                        <a:rPr lang="en-US" altLang="zh-TW" dirty="0">
                          <a:solidFill>
                            <a:schemeClr val="tx1"/>
                          </a:solidFill>
                        </a:rPr>
                        <a:t>2</a:t>
                      </a:r>
                      <a:endParaRPr lang="zh-TW" altLang="en-US" dirty="0">
                        <a:solidFill>
                          <a:schemeClr val="tx1"/>
                        </a:solidFill>
                      </a:endParaRPr>
                    </a:p>
                  </a:txBody>
                  <a:tcPr anchor="ctr"/>
                </a:tc>
                <a:tc>
                  <a:txBody>
                    <a:bodyPr/>
                    <a:lstStyle/>
                    <a:p>
                      <a:pPr algn="ctr"/>
                      <a:r>
                        <a:rPr lang="en-US" altLang="zh-TW" dirty="0">
                          <a:solidFill>
                            <a:schemeClr val="tx1"/>
                          </a:solidFill>
                        </a:rPr>
                        <a:t>1</a:t>
                      </a:r>
                      <a:endParaRPr lang="zh-TW" altLang="en-US" dirty="0">
                        <a:solidFill>
                          <a:schemeClr val="tx1"/>
                        </a:solidFill>
                      </a:endParaRPr>
                    </a:p>
                  </a:txBody>
                  <a:tcPr anchor="ctr"/>
                </a:tc>
                <a:tc>
                  <a:txBody>
                    <a:bodyPr/>
                    <a:lstStyle/>
                    <a:p>
                      <a:pPr algn="ctr"/>
                      <a:r>
                        <a:rPr lang="en-US" altLang="zh-TW" dirty="0">
                          <a:solidFill>
                            <a:schemeClr val="tx1"/>
                          </a:solidFill>
                        </a:rPr>
                        <a:t>2</a:t>
                      </a:r>
                      <a:endParaRPr lang="zh-TW" altLang="en-US" dirty="0">
                        <a:solidFill>
                          <a:schemeClr val="tx1"/>
                        </a:solidFill>
                      </a:endParaRPr>
                    </a:p>
                  </a:txBody>
                  <a:tcPr anchor="ctr"/>
                </a:tc>
                <a:tc>
                  <a:txBody>
                    <a:bodyPr/>
                    <a:lstStyle/>
                    <a:p>
                      <a:pPr algn="ctr"/>
                      <a:r>
                        <a:rPr lang="en-US" altLang="zh-TW" dirty="0">
                          <a:solidFill>
                            <a:schemeClr val="tx1"/>
                          </a:solidFill>
                        </a:rPr>
                        <a:t>0</a:t>
                      </a:r>
                      <a:endParaRPr lang="zh-TW" altLang="en-US" dirty="0">
                        <a:solidFill>
                          <a:schemeClr val="tx1"/>
                        </a:solidFill>
                      </a:endParaRPr>
                    </a:p>
                  </a:txBody>
                  <a:tcPr anchor="ctr"/>
                </a:tc>
                <a:tc>
                  <a:txBody>
                    <a:bodyPr/>
                    <a:lstStyle/>
                    <a:p>
                      <a:pPr algn="ctr"/>
                      <a:r>
                        <a:rPr lang="en-US" altLang="zh-TW" dirty="0">
                          <a:solidFill>
                            <a:schemeClr val="tx1"/>
                          </a:solidFill>
                        </a:rPr>
                        <a:t>0</a:t>
                      </a:r>
                      <a:endParaRPr lang="zh-TW" altLang="en-US" dirty="0">
                        <a:solidFill>
                          <a:schemeClr val="tx1"/>
                        </a:solidFill>
                      </a:endParaRPr>
                    </a:p>
                  </a:txBody>
                  <a:tcPr anchor="ctr"/>
                </a:tc>
                <a:tc>
                  <a:txBody>
                    <a:bodyPr/>
                    <a:lstStyle/>
                    <a:p>
                      <a:pPr algn="ctr"/>
                      <a:r>
                        <a:rPr lang="en-US" altLang="zh-TW" dirty="0"/>
                        <a:t>5</a:t>
                      </a:r>
                      <a:endParaRPr lang="zh-TW" altLang="en-US" dirty="0"/>
                    </a:p>
                  </a:txBody>
                  <a:tcPr anchor="ctr"/>
                </a:tc>
                <a:extLst>
                  <a:ext uri="{0D108BD9-81ED-4DB2-BD59-A6C34878D82A}">
                    <a16:rowId xmlns:a16="http://schemas.microsoft.com/office/drawing/2014/main" val="3139076642"/>
                  </a:ext>
                </a:extLst>
              </a:tr>
              <a:tr h="543635">
                <a:tc>
                  <a:txBody>
                    <a:bodyPr/>
                    <a:lstStyle/>
                    <a:p>
                      <a:pPr algn="ctr"/>
                      <a:r>
                        <a:rPr lang="zh-TW" altLang="en-US" dirty="0"/>
                        <a:t>語文學院</a:t>
                      </a:r>
                    </a:p>
                  </a:txBody>
                  <a:tcPr anchor="ctr"/>
                </a:tc>
                <a:tc>
                  <a:txBody>
                    <a:bodyPr/>
                    <a:lstStyle/>
                    <a:p>
                      <a:pPr algn="ctr"/>
                      <a:r>
                        <a:rPr lang="en-US" altLang="zh-TW" dirty="0">
                          <a:solidFill>
                            <a:schemeClr val="tx1"/>
                          </a:solidFill>
                        </a:rPr>
                        <a:t>20</a:t>
                      </a:r>
                      <a:endParaRPr lang="zh-TW" altLang="en-US" dirty="0">
                        <a:solidFill>
                          <a:schemeClr val="tx1"/>
                        </a:solidFill>
                      </a:endParaRPr>
                    </a:p>
                  </a:txBody>
                  <a:tcPr anchor="ctr"/>
                </a:tc>
                <a:tc>
                  <a:txBody>
                    <a:bodyPr/>
                    <a:lstStyle/>
                    <a:p>
                      <a:pPr algn="ctr"/>
                      <a:r>
                        <a:rPr lang="en-US" altLang="zh-TW" dirty="0">
                          <a:solidFill>
                            <a:schemeClr val="tx1"/>
                          </a:solidFill>
                        </a:rPr>
                        <a:t>10</a:t>
                      </a:r>
                      <a:endParaRPr lang="zh-TW" altLang="en-US" dirty="0">
                        <a:solidFill>
                          <a:schemeClr val="tx1"/>
                        </a:solidFill>
                      </a:endParaRPr>
                    </a:p>
                  </a:txBody>
                  <a:tcPr anchor="ctr"/>
                </a:tc>
                <a:tc>
                  <a:txBody>
                    <a:bodyPr/>
                    <a:lstStyle/>
                    <a:p>
                      <a:pPr algn="ctr"/>
                      <a:r>
                        <a:rPr lang="en-US" altLang="zh-TW" dirty="0">
                          <a:solidFill>
                            <a:schemeClr val="tx1"/>
                          </a:solidFill>
                        </a:rPr>
                        <a:t>10</a:t>
                      </a:r>
                      <a:endParaRPr lang="zh-TW" altLang="en-US" dirty="0">
                        <a:solidFill>
                          <a:schemeClr val="tx1"/>
                        </a:solidFill>
                      </a:endParaRPr>
                    </a:p>
                  </a:txBody>
                  <a:tcPr anchor="ctr"/>
                </a:tc>
                <a:tc>
                  <a:txBody>
                    <a:bodyPr/>
                    <a:lstStyle/>
                    <a:p>
                      <a:pPr algn="ctr"/>
                      <a:r>
                        <a:rPr lang="en-US" altLang="zh-TW" dirty="0">
                          <a:solidFill>
                            <a:schemeClr val="tx1"/>
                          </a:solidFill>
                        </a:rPr>
                        <a:t>0</a:t>
                      </a:r>
                      <a:endParaRPr lang="zh-TW" altLang="en-US" dirty="0">
                        <a:solidFill>
                          <a:schemeClr val="tx1"/>
                        </a:solidFill>
                      </a:endParaRPr>
                    </a:p>
                  </a:txBody>
                  <a:tcPr anchor="ctr"/>
                </a:tc>
                <a:tc>
                  <a:txBody>
                    <a:bodyPr/>
                    <a:lstStyle/>
                    <a:p>
                      <a:pPr algn="ctr"/>
                      <a:r>
                        <a:rPr lang="en-US" altLang="zh-TW" dirty="0">
                          <a:solidFill>
                            <a:schemeClr val="tx1"/>
                          </a:solidFill>
                        </a:rPr>
                        <a:t>3</a:t>
                      </a:r>
                      <a:endParaRPr lang="zh-TW" altLang="en-US" dirty="0">
                        <a:solidFill>
                          <a:schemeClr val="tx1"/>
                        </a:solidFill>
                      </a:endParaRPr>
                    </a:p>
                  </a:txBody>
                  <a:tcPr anchor="ctr"/>
                </a:tc>
                <a:tc>
                  <a:txBody>
                    <a:bodyPr/>
                    <a:lstStyle/>
                    <a:p>
                      <a:pPr algn="ctr"/>
                      <a:r>
                        <a:rPr lang="en-US" altLang="zh-TW" dirty="0"/>
                        <a:t>43</a:t>
                      </a:r>
                      <a:endParaRPr lang="zh-TW" altLang="en-US" dirty="0"/>
                    </a:p>
                  </a:txBody>
                  <a:tcPr anchor="ctr"/>
                </a:tc>
                <a:extLst>
                  <a:ext uri="{0D108BD9-81ED-4DB2-BD59-A6C34878D82A}">
                    <a16:rowId xmlns:a16="http://schemas.microsoft.com/office/drawing/2014/main" val="900697376"/>
                  </a:ext>
                </a:extLst>
              </a:tr>
              <a:tr h="543635">
                <a:tc>
                  <a:txBody>
                    <a:bodyPr/>
                    <a:lstStyle/>
                    <a:p>
                      <a:pPr algn="ctr"/>
                      <a:r>
                        <a:rPr lang="zh-TW" altLang="en-US" dirty="0"/>
                        <a:t>智慧產業學院</a:t>
                      </a:r>
                    </a:p>
                  </a:txBody>
                  <a:tcPr anchor="ctr"/>
                </a:tc>
                <a:tc>
                  <a:txBody>
                    <a:bodyPr/>
                    <a:lstStyle/>
                    <a:p>
                      <a:pPr algn="ctr"/>
                      <a:r>
                        <a:rPr lang="en-US" altLang="zh-TW" dirty="0">
                          <a:solidFill>
                            <a:schemeClr val="tx1"/>
                          </a:solidFill>
                        </a:rPr>
                        <a:t>1</a:t>
                      </a:r>
                      <a:endParaRPr lang="zh-TW" altLang="en-US" dirty="0">
                        <a:solidFill>
                          <a:schemeClr val="tx1"/>
                        </a:solidFill>
                      </a:endParaRPr>
                    </a:p>
                  </a:txBody>
                  <a:tcPr anchor="ctr"/>
                </a:tc>
                <a:tc>
                  <a:txBody>
                    <a:bodyPr/>
                    <a:lstStyle/>
                    <a:p>
                      <a:pPr algn="ctr"/>
                      <a:r>
                        <a:rPr lang="en-US" altLang="zh-TW" dirty="0">
                          <a:solidFill>
                            <a:schemeClr val="tx1"/>
                          </a:solidFill>
                        </a:rPr>
                        <a:t>0</a:t>
                      </a:r>
                      <a:endParaRPr lang="zh-TW" altLang="en-US" dirty="0">
                        <a:solidFill>
                          <a:schemeClr val="tx1"/>
                        </a:solidFill>
                      </a:endParaRPr>
                    </a:p>
                  </a:txBody>
                  <a:tcPr anchor="ctr"/>
                </a:tc>
                <a:tc>
                  <a:txBody>
                    <a:bodyPr/>
                    <a:lstStyle/>
                    <a:p>
                      <a:pPr algn="ctr"/>
                      <a:r>
                        <a:rPr lang="en-US" altLang="zh-TW" dirty="0">
                          <a:solidFill>
                            <a:schemeClr val="tx1"/>
                          </a:solidFill>
                        </a:rPr>
                        <a:t>0</a:t>
                      </a:r>
                      <a:endParaRPr lang="zh-TW" altLang="en-US" dirty="0">
                        <a:solidFill>
                          <a:schemeClr val="tx1"/>
                        </a:solidFill>
                      </a:endParaRPr>
                    </a:p>
                  </a:txBody>
                  <a:tcPr anchor="ctr"/>
                </a:tc>
                <a:tc>
                  <a:txBody>
                    <a:bodyPr/>
                    <a:lstStyle/>
                    <a:p>
                      <a:pPr algn="ctr"/>
                      <a:r>
                        <a:rPr lang="en-US" altLang="zh-TW" dirty="0">
                          <a:solidFill>
                            <a:schemeClr val="tx1"/>
                          </a:solidFill>
                        </a:rPr>
                        <a:t>0</a:t>
                      </a:r>
                      <a:endParaRPr lang="zh-TW" altLang="en-US" dirty="0">
                        <a:solidFill>
                          <a:schemeClr val="tx1"/>
                        </a:solidFill>
                      </a:endParaRPr>
                    </a:p>
                  </a:txBody>
                  <a:tcPr anchor="ctr"/>
                </a:tc>
                <a:tc>
                  <a:txBody>
                    <a:bodyPr/>
                    <a:lstStyle/>
                    <a:p>
                      <a:pPr algn="ctr"/>
                      <a:r>
                        <a:rPr lang="en-US" altLang="zh-TW" dirty="0">
                          <a:solidFill>
                            <a:schemeClr val="tx1"/>
                          </a:solidFill>
                        </a:rPr>
                        <a:t>0</a:t>
                      </a:r>
                      <a:endParaRPr lang="zh-TW" altLang="en-US" dirty="0">
                        <a:solidFill>
                          <a:schemeClr val="tx1"/>
                        </a:solidFill>
                      </a:endParaRPr>
                    </a:p>
                  </a:txBody>
                  <a:tcPr anchor="ctr"/>
                </a:tc>
                <a:tc>
                  <a:txBody>
                    <a:bodyPr/>
                    <a:lstStyle/>
                    <a:p>
                      <a:pPr algn="ctr"/>
                      <a:r>
                        <a:rPr lang="en-US" altLang="zh-TW" dirty="0"/>
                        <a:t>1</a:t>
                      </a:r>
                      <a:endParaRPr lang="zh-TW" altLang="en-US" dirty="0"/>
                    </a:p>
                  </a:txBody>
                  <a:tcPr anchor="ctr"/>
                </a:tc>
                <a:extLst>
                  <a:ext uri="{0D108BD9-81ED-4DB2-BD59-A6C34878D82A}">
                    <a16:rowId xmlns:a16="http://schemas.microsoft.com/office/drawing/2014/main" val="4270024530"/>
                  </a:ext>
                </a:extLst>
              </a:tr>
              <a:tr h="543635">
                <a:tc>
                  <a:txBody>
                    <a:bodyPr/>
                    <a:lstStyle/>
                    <a:p>
                      <a:pPr algn="ctr"/>
                      <a:r>
                        <a:rPr lang="zh-TW" altLang="en-US" dirty="0"/>
                        <a:t>小計</a:t>
                      </a:r>
                    </a:p>
                  </a:txBody>
                  <a:tcPr anchor="ctr"/>
                </a:tc>
                <a:tc>
                  <a:txBody>
                    <a:bodyPr/>
                    <a:lstStyle/>
                    <a:p>
                      <a:pPr algn="ctr"/>
                      <a:r>
                        <a:rPr lang="en-US" altLang="zh-TW" dirty="0">
                          <a:solidFill>
                            <a:schemeClr val="tx1"/>
                          </a:solidFill>
                        </a:rPr>
                        <a:t>216</a:t>
                      </a:r>
                      <a:endParaRPr lang="zh-TW" altLang="en-US" dirty="0">
                        <a:solidFill>
                          <a:schemeClr val="tx1"/>
                        </a:solidFill>
                      </a:endParaRPr>
                    </a:p>
                  </a:txBody>
                  <a:tcPr anchor="ctr"/>
                </a:tc>
                <a:tc>
                  <a:txBody>
                    <a:bodyPr/>
                    <a:lstStyle/>
                    <a:p>
                      <a:pPr algn="ctr"/>
                      <a:r>
                        <a:rPr lang="en-US" altLang="zh-TW" dirty="0">
                          <a:solidFill>
                            <a:schemeClr val="tx1"/>
                          </a:solidFill>
                        </a:rPr>
                        <a:t>50</a:t>
                      </a:r>
                      <a:endParaRPr lang="zh-TW" altLang="en-US" dirty="0">
                        <a:solidFill>
                          <a:schemeClr val="tx1"/>
                        </a:solidFill>
                      </a:endParaRPr>
                    </a:p>
                  </a:txBody>
                  <a:tcPr anchor="ctr"/>
                </a:tc>
                <a:tc>
                  <a:txBody>
                    <a:bodyPr/>
                    <a:lstStyle/>
                    <a:p>
                      <a:pPr algn="ctr"/>
                      <a:r>
                        <a:rPr lang="en-US" altLang="zh-TW" dirty="0">
                          <a:solidFill>
                            <a:schemeClr val="tx1"/>
                          </a:solidFill>
                        </a:rPr>
                        <a:t>43</a:t>
                      </a:r>
                      <a:endParaRPr lang="zh-TW" altLang="en-US" dirty="0">
                        <a:solidFill>
                          <a:schemeClr val="tx1"/>
                        </a:solidFill>
                      </a:endParaRPr>
                    </a:p>
                  </a:txBody>
                  <a:tcPr anchor="ctr"/>
                </a:tc>
                <a:tc>
                  <a:txBody>
                    <a:bodyPr/>
                    <a:lstStyle/>
                    <a:p>
                      <a:pPr algn="ctr"/>
                      <a:r>
                        <a:rPr lang="en-US" altLang="zh-TW" dirty="0">
                          <a:solidFill>
                            <a:schemeClr val="tx1"/>
                          </a:solidFill>
                        </a:rPr>
                        <a:t>2</a:t>
                      </a:r>
                      <a:endParaRPr lang="zh-TW" altLang="en-US" dirty="0">
                        <a:solidFill>
                          <a:schemeClr val="tx1"/>
                        </a:solidFill>
                      </a:endParaRPr>
                    </a:p>
                  </a:txBody>
                  <a:tcPr anchor="ctr"/>
                </a:tc>
                <a:tc>
                  <a:txBody>
                    <a:bodyPr/>
                    <a:lstStyle/>
                    <a:p>
                      <a:pPr algn="ctr"/>
                      <a:r>
                        <a:rPr lang="en-US" altLang="zh-TW" dirty="0">
                          <a:solidFill>
                            <a:schemeClr val="tx1"/>
                          </a:solidFill>
                        </a:rPr>
                        <a:t>5</a:t>
                      </a:r>
                      <a:endParaRPr lang="zh-TW" altLang="en-US" dirty="0">
                        <a:solidFill>
                          <a:schemeClr val="tx1"/>
                        </a:solidFill>
                      </a:endParaRPr>
                    </a:p>
                  </a:txBody>
                  <a:tcPr anchor="ctr"/>
                </a:tc>
                <a:tc>
                  <a:txBody>
                    <a:bodyPr/>
                    <a:lstStyle/>
                    <a:p>
                      <a:pPr algn="ctr"/>
                      <a:r>
                        <a:rPr lang="en-US" altLang="zh-TW" b="1" dirty="0"/>
                        <a:t>316</a:t>
                      </a:r>
                      <a:endParaRPr lang="zh-TW" altLang="en-US" b="1" dirty="0"/>
                    </a:p>
                  </a:txBody>
                  <a:tcPr anchor="ctr"/>
                </a:tc>
                <a:extLst>
                  <a:ext uri="{0D108BD9-81ED-4DB2-BD59-A6C34878D82A}">
                    <a16:rowId xmlns:a16="http://schemas.microsoft.com/office/drawing/2014/main" val="1110402316"/>
                  </a:ext>
                </a:extLst>
              </a:tr>
            </a:tbl>
          </a:graphicData>
        </a:graphic>
      </p:graphicFrame>
      <p:sp>
        <p:nvSpPr>
          <p:cNvPr id="8" name="投影片編號版面配置區 7"/>
          <p:cNvSpPr>
            <a:spLocks noGrp="1"/>
          </p:cNvSpPr>
          <p:nvPr>
            <p:ph type="sldNum" sz="quarter" idx="12"/>
          </p:nvPr>
        </p:nvSpPr>
        <p:spPr/>
        <p:txBody>
          <a:bodyPr/>
          <a:lstStyle/>
          <a:p>
            <a:fld id="{2448477E-0AC3-4D7A-970E-A02504D52A98}" type="slidenum">
              <a:rPr lang="zh-TW" altLang="en-US" smtClean="0">
                <a:solidFill>
                  <a:prstClr val="black">
                    <a:tint val="75000"/>
                  </a:prstClr>
                </a:solidFill>
              </a:rPr>
              <a:pPr/>
              <a:t>4</a:t>
            </a:fld>
            <a:endParaRPr lang="zh-TW" altLang="en-US">
              <a:solidFill>
                <a:prstClr val="black">
                  <a:tint val="75000"/>
                </a:prstClr>
              </a:solidFill>
            </a:endParaRPr>
          </a:p>
        </p:txBody>
      </p:sp>
    </p:spTree>
    <p:extLst>
      <p:ext uri="{BB962C8B-B14F-4D97-AF65-F5344CB8AC3E}">
        <p14:creationId xmlns:p14="http://schemas.microsoft.com/office/powerpoint/2010/main" val="4203812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318700" y="1202657"/>
            <a:ext cx="4624984" cy="523220"/>
          </a:xfrm>
          <a:prstGeom prst="rect">
            <a:avLst/>
          </a:prstGeom>
          <a:noFill/>
        </p:spPr>
        <p:txBody>
          <a:bodyPr wrap="none" rtlCol="0">
            <a:spAutoFit/>
          </a:bodyPr>
          <a:lstStyle/>
          <a:p>
            <a:pPr marL="457200" indent="-457200">
              <a:buFont typeface="Wingdings" panose="05000000000000000000" pitchFamily="2" charset="2"/>
              <a:buChar char="u"/>
            </a:pPr>
            <a:r>
              <a:rPr lang="zh-TW" altLang="en-US" sz="2800" b="1" dirty="0">
                <a:solidFill>
                  <a:srgbClr val="1F497D">
                    <a:lumMod val="50000"/>
                  </a:srgbClr>
                </a:solidFill>
                <a:latin typeface="微軟正黑體" panose="020B0604030504040204" pitchFamily="34" charset="-120"/>
                <a:ea typeface="微軟正黑體" panose="020B0604030504040204" pitchFamily="34" charset="-120"/>
              </a:rPr>
              <a:t>境外生國籍來源</a:t>
            </a:r>
            <a:r>
              <a:rPr lang="en-US" altLang="zh-TW" sz="1200" b="1" dirty="0">
                <a:solidFill>
                  <a:srgbClr val="1F497D">
                    <a:lumMod val="50000"/>
                  </a:srgbClr>
                </a:solidFill>
                <a:latin typeface="微軟正黑體" panose="020B0604030504040204" pitchFamily="34" charset="-120"/>
                <a:ea typeface="微軟正黑體" panose="020B0604030504040204" pitchFamily="34" charset="-120"/>
              </a:rPr>
              <a:t>(</a:t>
            </a:r>
            <a:r>
              <a:rPr lang="zh-TW" altLang="en-US" sz="1200" b="1" dirty="0">
                <a:solidFill>
                  <a:srgbClr val="1F497D">
                    <a:lumMod val="50000"/>
                  </a:srgbClr>
                </a:solidFill>
                <a:latin typeface="微軟正黑體" panose="020B0604030504040204" pitchFamily="34" charset="-120"/>
                <a:ea typeface="微軟正黑體" panose="020B0604030504040204" pitchFamily="34" charset="-120"/>
              </a:rPr>
              <a:t>統計資料</a:t>
            </a:r>
            <a:r>
              <a:rPr lang="en-US" altLang="zh-TW" sz="1200" b="1" dirty="0">
                <a:solidFill>
                  <a:srgbClr val="1F497D">
                    <a:lumMod val="50000"/>
                  </a:srgbClr>
                </a:solidFill>
                <a:latin typeface="微軟正黑體" panose="020B0604030504040204" pitchFamily="34" charset="-120"/>
                <a:ea typeface="微軟正黑體" panose="020B0604030504040204" pitchFamily="34" charset="-120"/>
              </a:rPr>
              <a:t>113-1</a:t>
            </a:r>
            <a:r>
              <a:rPr lang="zh-TW" altLang="en-US" sz="1200" b="1" dirty="0">
                <a:solidFill>
                  <a:srgbClr val="1F497D">
                    <a:lumMod val="50000"/>
                  </a:srgbClr>
                </a:solidFill>
                <a:latin typeface="微軟正黑體" panose="020B0604030504040204" pitchFamily="34" charset="-120"/>
                <a:ea typeface="微軟正黑體" panose="020B0604030504040204" pitchFamily="34" charset="-120"/>
              </a:rPr>
              <a:t>學期</a:t>
            </a:r>
            <a:r>
              <a:rPr lang="en-US" altLang="zh-TW" sz="1200" b="1" dirty="0">
                <a:solidFill>
                  <a:srgbClr val="1F497D">
                    <a:lumMod val="50000"/>
                  </a:srgbClr>
                </a:solidFill>
                <a:latin typeface="微軟正黑體" panose="020B0604030504040204" pitchFamily="34" charset="-120"/>
                <a:ea typeface="微軟正黑體" panose="020B0604030504040204" pitchFamily="34" charset="-120"/>
              </a:rPr>
              <a:t>)</a:t>
            </a:r>
            <a:endParaRPr lang="zh-TW" altLang="en-US" sz="1200" b="1" dirty="0">
              <a:solidFill>
                <a:srgbClr val="1F497D">
                  <a:lumMod val="50000"/>
                </a:srgbClr>
              </a:solidFill>
              <a:latin typeface="微軟正黑體" panose="020B0604030504040204" pitchFamily="34" charset="-120"/>
              <a:ea typeface="微軟正黑體" panose="020B0604030504040204" pitchFamily="34" charset="-120"/>
            </a:endParaRPr>
          </a:p>
        </p:txBody>
      </p:sp>
      <p:sp>
        <p:nvSpPr>
          <p:cNvPr id="7" name="五邊形 6"/>
          <p:cNvSpPr/>
          <p:nvPr/>
        </p:nvSpPr>
        <p:spPr>
          <a:xfrm>
            <a:off x="-16646" y="279387"/>
            <a:ext cx="9160645" cy="701341"/>
          </a:xfrm>
          <a:prstGeom prst="homePlate">
            <a:avLst/>
          </a:prstGeom>
          <a:ln>
            <a:no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zh-TW" altLang="en-US" sz="4000" b="1" dirty="0">
                <a:solidFill>
                  <a:prstClr val="white"/>
                </a:solidFill>
                <a:latin typeface="微軟正黑體" panose="020B0604030504040204" pitchFamily="34" charset="-120"/>
                <a:ea typeface="微軟正黑體" panose="020B0604030504040204" pitchFamily="34" charset="-120"/>
              </a:rPr>
              <a:t>中科大境外生統計</a:t>
            </a:r>
          </a:p>
        </p:txBody>
      </p:sp>
      <p:graphicFrame>
        <p:nvGraphicFramePr>
          <p:cNvPr id="3" name="內容版面配置區 2"/>
          <p:cNvGraphicFramePr>
            <a:graphicFrameLocks noGrp="1"/>
          </p:cNvGraphicFramePr>
          <p:nvPr>
            <p:ph idx="1"/>
            <p:extLst>
              <p:ext uri="{D42A27DB-BD31-4B8C-83A1-F6EECF244321}">
                <p14:modId xmlns:p14="http://schemas.microsoft.com/office/powerpoint/2010/main" val="2003064621"/>
              </p:ext>
            </p:extLst>
          </p:nvPr>
        </p:nvGraphicFramePr>
        <p:xfrm>
          <a:off x="311808" y="1556792"/>
          <a:ext cx="8506600" cy="4421088"/>
        </p:xfrm>
        <a:graphic>
          <a:graphicData uri="http://schemas.openxmlformats.org/drawingml/2006/chart">
            <c:chart xmlns:c="http://schemas.openxmlformats.org/drawingml/2006/chart" xmlns:r="http://schemas.openxmlformats.org/officeDocument/2006/relationships" r:id="rId2"/>
          </a:graphicData>
        </a:graphic>
      </p:graphicFrame>
      <p:sp>
        <p:nvSpPr>
          <p:cNvPr id="8" name="投影片編號版面配置區 7"/>
          <p:cNvSpPr>
            <a:spLocks noGrp="1"/>
          </p:cNvSpPr>
          <p:nvPr>
            <p:ph type="sldNum" sz="quarter" idx="12"/>
          </p:nvPr>
        </p:nvSpPr>
        <p:spPr/>
        <p:txBody>
          <a:bodyPr/>
          <a:lstStyle/>
          <a:p>
            <a:fld id="{2448477E-0AC3-4D7A-970E-A02504D52A98}" type="slidenum">
              <a:rPr lang="zh-TW" altLang="en-US" smtClean="0">
                <a:solidFill>
                  <a:prstClr val="black">
                    <a:tint val="75000"/>
                  </a:prstClr>
                </a:solidFill>
              </a:rPr>
              <a:pPr/>
              <a:t>5</a:t>
            </a:fld>
            <a:endParaRPr lang="zh-TW" altLang="en-US">
              <a:solidFill>
                <a:prstClr val="black">
                  <a:tint val="75000"/>
                </a:prstClr>
              </a:solidFill>
            </a:endParaRPr>
          </a:p>
        </p:txBody>
      </p:sp>
    </p:spTree>
    <p:extLst>
      <p:ext uri="{BB962C8B-B14F-4D97-AF65-F5344CB8AC3E}">
        <p14:creationId xmlns:p14="http://schemas.microsoft.com/office/powerpoint/2010/main" val="3717256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a:extLst>
              <a:ext uri="{FF2B5EF4-FFF2-40B4-BE49-F238E27FC236}">
                <a16:creationId xmlns:a16="http://schemas.microsoft.com/office/drawing/2014/main" id="{D96E49B7-2F63-4788-AEAA-E2D92D88B4A3}"/>
              </a:ext>
            </a:extLst>
          </p:cNvPr>
          <p:cNvPicPr>
            <a:picLocks noGrp="1" noChangeAspect="1"/>
          </p:cNvPicPr>
          <p:nvPr>
            <p:ph idx="1"/>
          </p:nvPr>
        </p:nvPicPr>
        <p:blipFill>
          <a:blip r:embed="rId2"/>
          <a:stretch>
            <a:fillRect/>
          </a:stretch>
        </p:blipFill>
        <p:spPr>
          <a:xfrm>
            <a:off x="755576" y="1411618"/>
            <a:ext cx="7268335" cy="5445256"/>
          </a:xfrm>
          <a:prstGeom prst="rect">
            <a:avLst/>
          </a:prstGeom>
        </p:spPr>
      </p:pic>
      <p:sp>
        <p:nvSpPr>
          <p:cNvPr id="5" name="文字方塊 4"/>
          <p:cNvSpPr txBox="1"/>
          <p:nvPr/>
        </p:nvSpPr>
        <p:spPr>
          <a:xfrm>
            <a:off x="323528" y="1027086"/>
            <a:ext cx="7268336" cy="523220"/>
          </a:xfrm>
          <a:prstGeom prst="rect">
            <a:avLst/>
          </a:prstGeom>
          <a:noFill/>
        </p:spPr>
        <p:txBody>
          <a:bodyPr wrap="none" rtlCol="0">
            <a:spAutoFit/>
          </a:bodyPr>
          <a:lstStyle/>
          <a:p>
            <a:pPr marL="457200" indent="-457200">
              <a:buFont typeface="Wingdings" panose="05000000000000000000" pitchFamily="2" charset="2"/>
              <a:buChar char="u"/>
            </a:pPr>
            <a:r>
              <a:rPr lang="en-US" altLang="zh-TW" sz="2800" b="1" dirty="0">
                <a:solidFill>
                  <a:srgbClr val="1F497D">
                    <a:lumMod val="50000"/>
                  </a:srgbClr>
                </a:solidFill>
                <a:latin typeface="微軟正黑體" panose="020B0604030504040204" pitchFamily="34" charset="-120"/>
                <a:ea typeface="微軟正黑體" panose="020B0604030504040204" pitchFamily="34" charset="-120"/>
              </a:rPr>
              <a:t>103-112</a:t>
            </a:r>
            <a:r>
              <a:rPr lang="zh-TW" altLang="en-US" sz="2800" b="1" dirty="0">
                <a:solidFill>
                  <a:srgbClr val="1F497D">
                    <a:lumMod val="50000"/>
                  </a:srgbClr>
                </a:solidFill>
                <a:latin typeface="微軟正黑體" panose="020B0604030504040204" pitchFamily="34" charset="-120"/>
                <a:ea typeface="微軟正黑體" panose="020B0604030504040204" pitchFamily="34" charset="-120"/>
              </a:rPr>
              <a:t>學年度境外生人數統計表</a:t>
            </a:r>
            <a:r>
              <a:rPr lang="en-US" altLang="zh-TW" sz="2800" b="1" dirty="0">
                <a:solidFill>
                  <a:srgbClr val="1F497D">
                    <a:lumMod val="50000"/>
                  </a:srgbClr>
                </a:solidFill>
                <a:latin typeface="微軟正黑體" panose="020B0604030504040204" pitchFamily="34" charset="-120"/>
                <a:ea typeface="微軟正黑體" panose="020B0604030504040204" pitchFamily="34" charset="-120"/>
              </a:rPr>
              <a:t>_</a:t>
            </a:r>
            <a:r>
              <a:rPr lang="zh-TW" altLang="en-US" sz="2800" b="1" dirty="0">
                <a:solidFill>
                  <a:srgbClr val="1F497D">
                    <a:lumMod val="50000"/>
                  </a:srgbClr>
                </a:solidFill>
                <a:latin typeface="微軟正黑體" panose="020B0604030504040204" pitchFamily="34" charset="-120"/>
                <a:ea typeface="微軟正黑體" panose="020B0604030504040204" pitchFamily="34" charset="-120"/>
              </a:rPr>
              <a:t>依學院</a:t>
            </a:r>
          </a:p>
        </p:txBody>
      </p:sp>
      <p:sp>
        <p:nvSpPr>
          <p:cNvPr id="7" name="五邊形 6"/>
          <p:cNvSpPr/>
          <p:nvPr/>
        </p:nvSpPr>
        <p:spPr>
          <a:xfrm>
            <a:off x="-16646" y="279387"/>
            <a:ext cx="9160645" cy="701341"/>
          </a:xfrm>
          <a:prstGeom prst="homePlate">
            <a:avLst/>
          </a:prstGeom>
          <a:ln>
            <a:no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zh-TW" altLang="en-US" sz="4000" dirty="0">
                <a:solidFill>
                  <a:prstClr val="white"/>
                </a:solidFill>
                <a:latin typeface="微軟正黑體" panose="020B0604030504040204" pitchFamily="34" charset="-120"/>
                <a:ea typeface="微軟正黑體" panose="020B0604030504040204" pitchFamily="34" charset="-120"/>
              </a:rPr>
              <a:t>中科大境外生統計</a:t>
            </a:r>
          </a:p>
        </p:txBody>
      </p:sp>
      <p:sp>
        <p:nvSpPr>
          <p:cNvPr id="8" name="投影片編號版面配置區 7"/>
          <p:cNvSpPr>
            <a:spLocks noGrp="1"/>
          </p:cNvSpPr>
          <p:nvPr>
            <p:ph type="sldNum" sz="quarter" idx="12"/>
          </p:nvPr>
        </p:nvSpPr>
        <p:spPr/>
        <p:txBody>
          <a:bodyPr/>
          <a:lstStyle/>
          <a:p>
            <a:fld id="{2448477E-0AC3-4D7A-970E-A02504D52A98}" type="slidenum">
              <a:rPr lang="zh-TW" altLang="en-US" smtClean="0">
                <a:solidFill>
                  <a:prstClr val="black">
                    <a:tint val="75000"/>
                  </a:prstClr>
                </a:solidFill>
              </a:rPr>
              <a:pPr/>
              <a:t>6</a:t>
            </a:fld>
            <a:endParaRPr lang="zh-TW" altLang="en-US">
              <a:solidFill>
                <a:prstClr val="black">
                  <a:tint val="75000"/>
                </a:prstClr>
              </a:solidFill>
            </a:endParaRPr>
          </a:p>
        </p:txBody>
      </p:sp>
    </p:spTree>
    <p:extLst>
      <p:ext uri="{BB962C8B-B14F-4D97-AF65-F5344CB8AC3E}">
        <p14:creationId xmlns:p14="http://schemas.microsoft.com/office/powerpoint/2010/main" val="3486910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內容版面配置區 5">
            <a:extLst>
              <a:ext uri="{FF2B5EF4-FFF2-40B4-BE49-F238E27FC236}">
                <a16:creationId xmlns:a16="http://schemas.microsoft.com/office/drawing/2014/main" id="{DA21982C-700A-43C0-B528-6A6190AABB2F}"/>
              </a:ext>
            </a:extLst>
          </p:cNvPr>
          <p:cNvPicPr>
            <a:picLocks noGrp="1" noChangeAspect="1"/>
          </p:cNvPicPr>
          <p:nvPr>
            <p:ph idx="1"/>
          </p:nvPr>
        </p:nvPicPr>
        <p:blipFill>
          <a:blip r:embed="rId2"/>
          <a:stretch>
            <a:fillRect/>
          </a:stretch>
        </p:blipFill>
        <p:spPr>
          <a:xfrm>
            <a:off x="864822" y="1316205"/>
            <a:ext cx="7098216" cy="5321705"/>
          </a:xfrm>
          <a:prstGeom prst="rect">
            <a:avLst/>
          </a:prstGeom>
        </p:spPr>
      </p:pic>
      <p:sp>
        <p:nvSpPr>
          <p:cNvPr id="5" name="文字方塊 4"/>
          <p:cNvSpPr txBox="1"/>
          <p:nvPr/>
        </p:nvSpPr>
        <p:spPr>
          <a:xfrm>
            <a:off x="474969" y="1022684"/>
            <a:ext cx="7268336" cy="523220"/>
          </a:xfrm>
          <a:prstGeom prst="rect">
            <a:avLst/>
          </a:prstGeom>
          <a:noFill/>
        </p:spPr>
        <p:txBody>
          <a:bodyPr wrap="none" rtlCol="0">
            <a:spAutoFit/>
          </a:bodyPr>
          <a:lstStyle/>
          <a:p>
            <a:pPr marL="457200" indent="-457200">
              <a:buFont typeface="Wingdings" panose="05000000000000000000" pitchFamily="2" charset="2"/>
              <a:buChar char="u"/>
            </a:pPr>
            <a:r>
              <a:rPr lang="en-US" altLang="zh-TW" sz="2800" b="1" dirty="0">
                <a:solidFill>
                  <a:srgbClr val="1F497D">
                    <a:lumMod val="50000"/>
                  </a:srgbClr>
                </a:solidFill>
                <a:latin typeface="微軟正黑體" panose="020B0604030504040204" pitchFamily="34" charset="-120"/>
                <a:ea typeface="微軟正黑體" panose="020B0604030504040204" pitchFamily="34" charset="-120"/>
              </a:rPr>
              <a:t>103-112</a:t>
            </a:r>
            <a:r>
              <a:rPr lang="zh-TW" altLang="en-US" sz="2800" b="1" dirty="0">
                <a:solidFill>
                  <a:srgbClr val="1F497D">
                    <a:lumMod val="50000"/>
                  </a:srgbClr>
                </a:solidFill>
                <a:latin typeface="微軟正黑體" panose="020B0604030504040204" pitchFamily="34" charset="-120"/>
                <a:ea typeface="微軟正黑體" panose="020B0604030504040204" pitchFamily="34" charset="-120"/>
              </a:rPr>
              <a:t>學年度境外生人數統計表</a:t>
            </a:r>
            <a:r>
              <a:rPr lang="en-US" altLang="zh-TW" sz="2800" b="1" dirty="0">
                <a:solidFill>
                  <a:srgbClr val="1F497D">
                    <a:lumMod val="50000"/>
                  </a:srgbClr>
                </a:solidFill>
                <a:latin typeface="微軟正黑體" panose="020B0604030504040204" pitchFamily="34" charset="-120"/>
                <a:ea typeface="微軟正黑體" panose="020B0604030504040204" pitchFamily="34" charset="-120"/>
              </a:rPr>
              <a:t>_</a:t>
            </a:r>
            <a:r>
              <a:rPr lang="zh-TW" altLang="en-US" sz="2800" b="1" dirty="0">
                <a:solidFill>
                  <a:srgbClr val="1F497D">
                    <a:lumMod val="50000"/>
                  </a:srgbClr>
                </a:solidFill>
                <a:latin typeface="微軟正黑體" panose="020B0604030504040204" pitchFamily="34" charset="-120"/>
                <a:ea typeface="微軟正黑體" panose="020B0604030504040204" pitchFamily="34" charset="-120"/>
              </a:rPr>
              <a:t>依身份</a:t>
            </a:r>
          </a:p>
        </p:txBody>
      </p:sp>
      <p:sp>
        <p:nvSpPr>
          <p:cNvPr id="7" name="五邊形 6"/>
          <p:cNvSpPr/>
          <p:nvPr/>
        </p:nvSpPr>
        <p:spPr>
          <a:xfrm>
            <a:off x="-16646" y="279387"/>
            <a:ext cx="9160645" cy="701341"/>
          </a:xfrm>
          <a:prstGeom prst="homePlate">
            <a:avLst/>
          </a:prstGeom>
          <a:ln>
            <a:no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zh-TW" altLang="en-US" sz="4000" dirty="0">
                <a:solidFill>
                  <a:prstClr val="white"/>
                </a:solidFill>
                <a:latin typeface="微軟正黑體" panose="020B0604030504040204" pitchFamily="34" charset="-120"/>
                <a:ea typeface="微軟正黑體" panose="020B0604030504040204" pitchFamily="34" charset="-120"/>
              </a:rPr>
              <a:t>中科大境外生統計</a:t>
            </a:r>
          </a:p>
        </p:txBody>
      </p:sp>
      <p:sp>
        <p:nvSpPr>
          <p:cNvPr id="8" name="投影片編號版面配置區 7"/>
          <p:cNvSpPr>
            <a:spLocks noGrp="1"/>
          </p:cNvSpPr>
          <p:nvPr>
            <p:ph type="sldNum" sz="quarter" idx="12"/>
          </p:nvPr>
        </p:nvSpPr>
        <p:spPr/>
        <p:txBody>
          <a:bodyPr/>
          <a:lstStyle/>
          <a:p>
            <a:fld id="{2448477E-0AC3-4D7A-970E-A02504D52A98}" type="slidenum">
              <a:rPr lang="zh-TW" altLang="en-US" smtClean="0">
                <a:solidFill>
                  <a:prstClr val="black">
                    <a:tint val="75000"/>
                  </a:prstClr>
                </a:solidFill>
              </a:rPr>
              <a:pPr/>
              <a:t>7</a:t>
            </a:fld>
            <a:endParaRPr lang="zh-TW" altLang="en-US">
              <a:solidFill>
                <a:prstClr val="black">
                  <a:tint val="75000"/>
                </a:prstClr>
              </a:solidFill>
            </a:endParaRPr>
          </a:p>
        </p:txBody>
      </p:sp>
    </p:spTree>
    <p:extLst>
      <p:ext uri="{BB962C8B-B14F-4D97-AF65-F5344CB8AC3E}">
        <p14:creationId xmlns:p14="http://schemas.microsoft.com/office/powerpoint/2010/main" val="2372845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邊形 3"/>
          <p:cNvSpPr/>
          <p:nvPr/>
        </p:nvSpPr>
        <p:spPr>
          <a:xfrm>
            <a:off x="0" y="260648"/>
            <a:ext cx="9144000" cy="720080"/>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TW" altLang="en-US" sz="4000" b="1" dirty="0">
                <a:solidFill>
                  <a:schemeClr val="bg1"/>
                </a:solidFill>
                <a:latin typeface="微軟正黑體" panose="020B0604030504040204" pitchFamily="34" charset="-120"/>
                <a:ea typeface="微軟正黑體" panose="020B0604030504040204" pitchFamily="34" charset="-120"/>
              </a:rPr>
              <a:t>教師申請國際交流相關法規</a:t>
            </a:r>
          </a:p>
        </p:txBody>
      </p:sp>
      <p:graphicFrame>
        <p:nvGraphicFramePr>
          <p:cNvPr id="9" name="內容版面配置區 8">
            <a:extLst>
              <a:ext uri="{FF2B5EF4-FFF2-40B4-BE49-F238E27FC236}">
                <a16:creationId xmlns:a16="http://schemas.microsoft.com/office/drawing/2014/main" id="{094238B1-4BE9-4ADA-AE24-EB299BB9A98B}"/>
              </a:ext>
            </a:extLst>
          </p:cNvPr>
          <p:cNvGraphicFramePr>
            <a:graphicFrameLocks noGrp="1"/>
          </p:cNvGraphicFramePr>
          <p:nvPr>
            <p:ph idx="1"/>
            <p:extLst>
              <p:ext uri="{D42A27DB-BD31-4B8C-83A1-F6EECF244321}">
                <p14:modId xmlns:p14="http://schemas.microsoft.com/office/powerpoint/2010/main" val="4287322331"/>
              </p:ext>
            </p:extLst>
          </p:nvPr>
        </p:nvGraphicFramePr>
        <p:xfrm>
          <a:off x="457200" y="1196752"/>
          <a:ext cx="8229600" cy="55247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投影片編號版面配置區 4"/>
          <p:cNvSpPr>
            <a:spLocks noGrp="1"/>
          </p:cNvSpPr>
          <p:nvPr>
            <p:ph type="sldNum" sz="quarter" idx="12"/>
          </p:nvPr>
        </p:nvSpPr>
        <p:spPr/>
        <p:txBody>
          <a:bodyPr/>
          <a:lstStyle/>
          <a:p>
            <a:fld id="{2448477E-0AC3-4D7A-970E-A02504D52A98}" type="slidenum">
              <a:rPr lang="zh-TW" altLang="en-US" smtClean="0"/>
              <a:t>8</a:t>
            </a:fld>
            <a:endParaRPr lang="zh-TW" altLang="en-US"/>
          </a:p>
        </p:txBody>
      </p:sp>
    </p:spTree>
    <p:extLst>
      <p:ext uri="{BB962C8B-B14F-4D97-AF65-F5344CB8AC3E}">
        <p14:creationId xmlns:p14="http://schemas.microsoft.com/office/powerpoint/2010/main" val="2727357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C95CE0C1-1A40-4227-A6DB-0724A145AE3A}"/>
              </a:ext>
            </a:extLst>
          </p:cNvPr>
          <p:cNvSpPr txBox="1">
            <a:spLocks noGrp="1"/>
          </p:cNvSpPr>
          <p:nvPr>
            <p:ph type="ctrTitle"/>
          </p:nvPr>
        </p:nvSpPr>
        <p:spPr>
          <a:xfrm>
            <a:off x="1919246" y="2294729"/>
            <a:ext cx="5202065" cy="841449"/>
          </a:xfrm>
          <a:prstGeom prst="rect">
            <a:avLst/>
          </a:prstGeom>
          <a:noFill/>
        </p:spPr>
        <p:txBody>
          <a:bodyPr wrap="none" rtlCol="0">
            <a:spAutoFit/>
          </a:bodyPr>
          <a:lstStyle/>
          <a:p>
            <a:r>
              <a:rPr lang="en-US" altLang="zh-TW" sz="6000" dirty="0">
                <a:solidFill>
                  <a:srgbClr val="C00000"/>
                </a:solidFill>
                <a:latin typeface="Imprint MT Shadow" panose="04020605060303030202" pitchFamily="82" charset="0"/>
              </a:rPr>
              <a:t>THANK YOU</a:t>
            </a:r>
            <a:endParaRPr lang="zh-TW" altLang="en-US" sz="6000" dirty="0">
              <a:solidFill>
                <a:srgbClr val="C00000"/>
              </a:solidFill>
              <a:latin typeface="Imprint MT Shadow" panose="04020605060303030202" pitchFamily="82" charset="0"/>
            </a:endParaRPr>
          </a:p>
        </p:txBody>
      </p:sp>
      <p:sp>
        <p:nvSpPr>
          <p:cNvPr id="4" name="投影片編號版面配置區 3">
            <a:extLst>
              <a:ext uri="{FF2B5EF4-FFF2-40B4-BE49-F238E27FC236}">
                <a16:creationId xmlns:a16="http://schemas.microsoft.com/office/drawing/2014/main" id="{31423CCB-51AC-4A52-AD21-24EAF7DFE4C0}"/>
              </a:ext>
            </a:extLst>
          </p:cNvPr>
          <p:cNvSpPr>
            <a:spLocks noGrp="1"/>
          </p:cNvSpPr>
          <p:nvPr>
            <p:ph type="sldNum" sz="quarter" idx="12"/>
          </p:nvPr>
        </p:nvSpPr>
        <p:spPr/>
        <p:txBody>
          <a:bodyPr/>
          <a:lstStyle/>
          <a:p>
            <a:fld id="{2448477E-0AC3-4D7A-970E-A02504D52A98}" type="slidenum">
              <a:rPr lang="zh-TW" altLang="en-US" smtClean="0"/>
              <a:t>9</a:t>
            </a:fld>
            <a:endParaRPr lang="zh-TW" altLang="en-US"/>
          </a:p>
        </p:txBody>
      </p:sp>
      <p:pic>
        <p:nvPicPr>
          <p:cNvPr id="9" name="圖片 8">
            <a:extLst>
              <a:ext uri="{FF2B5EF4-FFF2-40B4-BE49-F238E27FC236}">
                <a16:creationId xmlns:a16="http://schemas.microsoft.com/office/drawing/2014/main" id="{2CD36604-7C41-4D6C-9530-7FEAF6E2C3DF}"/>
              </a:ext>
            </a:extLst>
          </p:cNvPr>
          <p:cNvPicPr>
            <a:picLocks noChangeAspect="1"/>
          </p:cNvPicPr>
          <p:nvPr/>
        </p:nvPicPr>
        <p:blipFill>
          <a:blip r:embed="rId2">
            <a:duotone>
              <a:srgbClr val="9B2D1F">
                <a:shade val="45000"/>
                <a:satMod val="135000"/>
              </a:srgbClr>
              <a:prstClr val="white"/>
            </a:duotone>
            <a:extLst>
              <a:ext uri="{28A0092B-C50C-407E-A947-70E740481C1C}">
                <a14:useLocalDpi xmlns:a14="http://schemas.microsoft.com/office/drawing/2010/main" val="0"/>
              </a:ext>
            </a:extLst>
          </a:blip>
          <a:stretch>
            <a:fillRect/>
          </a:stretch>
        </p:blipFill>
        <p:spPr>
          <a:xfrm>
            <a:off x="3373199" y="3422999"/>
            <a:ext cx="2294158" cy="916591"/>
          </a:xfrm>
          <a:prstGeom prst="rect">
            <a:avLst/>
          </a:prstGeom>
        </p:spPr>
      </p:pic>
    </p:spTree>
    <p:extLst>
      <p:ext uri="{BB962C8B-B14F-4D97-AF65-F5344CB8AC3E}">
        <p14:creationId xmlns:p14="http://schemas.microsoft.com/office/powerpoint/2010/main" val="16916244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木刻字型">
  <a:themeElements>
    <a:clrScheme name="木刻字型">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木刻字型">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木刻字型">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木刻字型</Template>
  <TotalTime>1104</TotalTime>
  <Words>510</Words>
  <Application>Microsoft Office PowerPoint</Application>
  <PresentationFormat>如螢幕大小 (4:3)</PresentationFormat>
  <Paragraphs>114</Paragraphs>
  <Slides>9</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9</vt:i4>
      </vt:variant>
    </vt:vector>
  </HeadingPairs>
  <TitlesOfParts>
    <vt:vector size="18" baseType="lpstr">
      <vt:lpstr>微軟正黑體</vt:lpstr>
      <vt:lpstr>新細明體</vt:lpstr>
      <vt:lpstr>標楷體</vt:lpstr>
      <vt:lpstr>Calibri</vt:lpstr>
      <vt:lpstr>Imprint MT Shadow</vt:lpstr>
      <vt:lpstr>Rockwell</vt:lpstr>
      <vt:lpstr>Rockwell Condensed</vt:lpstr>
      <vt:lpstr>Wingdings</vt:lpstr>
      <vt:lpstr>木刻字型</vt:lpstr>
      <vt:lpstr>國際事務處 Office of International Affairs</vt:lpstr>
      <vt:lpstr>PowerPoint 簡報</vt:lpstr>
      <vt:lpstr>PowerPoint 簡報</vt:lpstr>
      <vt:lpstr>PowerPoint 簡報</vt:lpstr>
      <vt:lpstr>PowerPoint 簡報</vt:lpstr>
      <vt:lpstr>PowerPoint 簡報</vt:lpstr>
      <vt:lpstr>PowerPoint 簡報</vt:lpstr>
      <vt:lpstr>PowerPoint 簡報</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64</cp:revision>
  <cp:lastPrinted>2023-09-21T06:12:34Z</cp:lastPrinted>
  <dcterms:created xsi:type="dcterms:W3CDTF">2016-08-23T02:01:45Z</dcterms:created>
  <dcterms:modified xsi:type="dcterms:W3CDTF">2024-08-23T00:16:07Z</dcterms:modified>
</cp:coreProperties>
</file>