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314" r:id="rId5"/>
    <p:sldId id="266" r:id="rId6"/>
    <p:sldId id="318" r:id="rId7"/>
    <p:sldId id="262" r:id="rId8"/>
  </p:sldIdLst>
  <p:sldSz cx="9144000" cy="6858000" type="screen4x3"/>
  <p:notesSz cx="6794500" cy="9931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ABCB0"/>
    <a:srgbClr val="2D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84A75-A566-437E-A7C4-A51F05668EB1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3CDA-2E76-4F47-BCD3-14E6B23E51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0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7C97-86AD-43B1-8336-6FCA47DDB868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6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5D-CC49-46E7-A4A0-2A07D28C580A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1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EA98-DEFB-472D-993C-DCFB5D50E47E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05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74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8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32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2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2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11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8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49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DC4-EDAF-4A7F-92CF-07BEF9BE0D6E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7EF2086-D0D8-4409-B874-18ADFEC1952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8977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873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15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55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BC71-8881-420E-9A29-20544DB2BA2A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BD4-067A-4185-BDBD-3CDF1F9D2E83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4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A3F1-FF12-4279-86FF-0AC27DD5055A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99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D522-9CCD-4F2D-AEAB-AA09E47FD9B3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14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700C-2BB6-406D-A3EC-458C703DF3C6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64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E9-0A2E-4F43-BA6B-61042BA2C83B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0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D583-4ADA-4C13-AF99-D7C73FE1039F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9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EDC4-EDAF-4A7F-92CF-07BEF9BE0D6E}" type="datetime1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2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1B38-175C-4A20-B745-46E2A20F04B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8F11-8986-487F-95D9-601D0983B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04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67235" y="2636912"/>
            <a:ext cx="4318248" cy="16116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研究發展處業務宣導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95536" y="4844752"/>
            <a:ext cx="8568952" cy="1752600"/>
          </a:xfrm>
        </p:spPr>
        <p:txBody>
          <a:bodyPr>
            <a:normAutofit/>
          </a:bodyPr>
          <a:lstStyle/>
          <a:p>
            <a:pPr algn="l"/>
            <a:r>
              <a:rPr lang="zh-TW" altLang="en-US" sz="3000" spc="3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簡報人：陳夏蓮研發長 </a:t>
            </a:r>
            <a:endParaRPr lang="en-US" altLang="zh-TW" sz="3000" spc="3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000" spc="3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簡報日期：</a:t>
            </a:r>
            <a:r>
              <a:rPr lang="en-US" altLang="zh-TW" sz="3000" spc="3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112/09/27</a:t>
            </a:r>
            <a:endParaRPr lang="zh-TW" altLang="en-US" sz="3000" spc="3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280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53752"/>
            <a:ext cx="2952328" cy="1143000"/>
          </a:xfrm>
        </p:spPr>
        <p:txBody>
          <a:bodyPr>
            <a:normAutofit/>
          </a:bodyPr>
          <a:lstStyle/>
          <a:p>
            <a:r>
              <a:rPr lang="zh-TW" altLang="en-US" sz="5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 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9604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研究發展處組織架構</a:t>
            </a:r>
            <a:endParaRPr lang="en-US" altLang="zh-TW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ea1ChtPeriod"/>
            </a:pP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研發處新進教師研發研習營</a:t>
            </a:r>
            <a:endParaRPr lang="en-US" altLang="zh-TW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ea1ChtPeriod"/>
            </a:pP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主要業務宣導</a:t>
            </a:r>
            <a:endParaRPr lang="en-US" altLang="zh-TW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8F11-8986-487F-95D9-601D0983B39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0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7">
            <a:extLst>
              <a:ext uri="{FF2B5EF4-FFF2-40B4-BE49-F238E27FC236}">
                <a16:creationId xmlns:a16="http://schemas.microsoft.com/office/drawing/2014/main" id="{B94C700A-F5BA-4778-1A75-50EEC2CD32FA}"/>
              </a:ext>
            </a:extLst>
          </p:cNvPr>
          <p:cNvSpPr/>
          <p:nvPr/>
        </p:nvSpPr>
        <p:spPr>
          <a:xfrm>
            <a:off x="251520" y="415864"/>
            <a:ext cx="3803452" cy="63161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一、研發處組織架構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0" name="肘形接點 3">
            <a:extLst>
              <a:ext uri="{FF2B5EF4-FFF2-40B4-BE49-F238E27FC236}">
                <a16:creationId xmlns:a16="http://schemas.microsoft.com/office/drawing/2014/main" id="{909348E0-C251-434D-A12A-4FBDA37761D0}"/>
              </a:ext>
            </a:extLst>
          </p:cNvPr>
          <p:cNvCxnSpPr>
            <a:cxnSpLocks/>
          </p:cNvCxnSpPr>
          <p:nvPr/>
        </p:nvCxnSpPr>
        <p:spPr>
          <a:xfrm>
            <a:off x="4134241" y="2415826"/>
            <a:ext cx="2383452" cy="140843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D7524883-53BF-4AD6-AF86-F9AE7D0B1D65}"/>
              </a:ext>
            </a:extLst>
          </p:cNvPr>
          <p:cNvCxnSpPr/>
          <p:nvPr/>
        </p:nvCxnSpPr>
        <p:spPr>
          <a:xfrm flipH="1">
            <a:off x="4134241" y="2079511"/>
            <a:ext cx="2561" cy="61484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圓角矩形 5">
            <a:extLst>
              <a:ext uri="{FF2B5EF4-FFF2-40B4-BE49-F238E27FC236}">
                <a16:creationId xmlns:a16="http://schemas.microsoft.com/office/drawing/2014/main" id="{002EE676-8940-4080-8E42-560D8ED1316D}"/>
              </a:ext>
            </a:extLst>
          </p:cNvPr>
          <p:cNvSpPr/>
          <p:nvPr/>
        </p:nvSpPr>
        <p:spPr>
          <a:xfrm>
            <a:off x="3398530" y="1490947"/>
            <a:ext cx="1411268" cy="810737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陳夏蓮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研發長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:5402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圓角矩形 6">
            <a:extLst>
              <a:ext uri="{FF2B5EF4-FFF2-40B4-BE49-F238E27FC236}">
                <a16:creationId xmlns:a16="http://schemas.microsoft.com/office/drawing/2014/main" id="{036790B1-4421-40E7-9EE5-AFB181E4CE42}"/>
              </a:ext>
            </a:extLst>
          </p:cNvPr>
          <p:cNvSpPr/>
          <p:nvPr/>
        </p:nvSpPr>
        <p:spPr>
          <a:xfrm>
            <a:off x="7839177" y="5224529"/>
            <a:ext cx="1176057" cy="735417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黃家宏 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秘書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:5408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圓角矩形 7">
            <a:extLst>
              <a:ext uri="{FF2B5EF4-FFF2-40B4-BE49-F238E27FC236}">
                <a16:creationId xmlns:a16="http://schemas.microsoft.com/office/drawing/2014/main" id="{53CA8308-A892-4E59-B4B1-8FB40B19F43E}"/>
              </a:ext>
            </a:extLst>
          </p:cNvPr>
          <p:cNvSpPr/>
          <p:nvPr/>
        </p:nvSpPr>
        <p:spPr>
          <a:xfrm>
            <a:off x="360994" y="3115539"/>
            <a:ext cx="2471427" cy="935603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學術發展組 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黃天麒 副研發長兼組長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:5412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圓角矩形 8">
            <a:extLst>
              <a:ext uri="{FF2B5EF4-FFF2-40B4-BE49-F238E27FC236}">
                <a16:creationId xmlns:a16="http://schemas.microsoft.com/office/drawing/2014/main" id="{F1FD3925-996A-4F66-9338-FB1839EE3B51}"/>
              </a:ext>
            </a:extLst>
          </p:cNvPr>
          <p:cNvSpPr/>
          <p:nvPr/>
        </p:nvSpPr>
        <p:spPr>
          <a:xfrm>
            <a:off x="3400874" y="3105788"/>
            <a:ext cx="1411425" cy="945357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產學合作組 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連俊瑋 組長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:5404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圓角矩形 9">
            <a:extLst>
              <a:ext uri="{FF2B5EF4-FFF2-40B4-BE49-F238E27FC236}">
                <a16:creationId xmlns:a16="http://schemas.microsoft.com/office/drawing/2014/main" id="{D4E4DD4B-9136-41F8-8ADD-3CB18ABF7CC4}"/>
              </a:ext>
            </a:extLst>
          </p:cNvPr>
          <p:cNvSpPr/>
          <p:nvPr/>
        </p:nvSpPr>
        <p:spPr>
          <a:xfrm>
            <a:off x="5832632" y="3088421"/>
            <a:ext cx="1411268" cy="962721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校務企劃組 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孫嘉玲 組長</a:t>
            </a:r>
            <a:endParaRPr lang="en-US" altLang="zh-TW" sz="1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:5422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圓角矩形 10">
            <a:extLst>
              <a:ext uri="{FF2B5EF4-FFF2-40B4-BE49-F238E27FC236}">
                <a16:creationId xmlns:a16="http://schemas.microsoft.com/office/drawing/2014/main" id="{1BEC2527-D6BA-41C4-B2AF-592B6D513A48}"/>
              </a:ext>
            </a:extLst>
          </p:cNvPr>
          <p:cNvSpPr/>
          <p:nvPr/>
        </p:nvSpPr>
        <p:spPr>
          <a:xfrm>
            <a:off x="5412515" y="5213782"/>
            <a:ext cx="1176057" cy="735417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姚喻甄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約用辦事員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:5435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圓角矩形 11">
            <a:extLst>
              <a:ext uri="{FF2B5EF4-FFF2-40B4-BE49-F238E27FC236}">
                <a16:creationId xmlns:a16="http://schemas.microsoft.com/office/drawing/2014/main" id="{704DBB19-D95F-4CFF-BB34-CB109B0BF27D}"/>
              </a:ext>
            </a:extLst>
          </p:cNvPr>
          <p:cNvSpPr/>
          <p:nvPr/>
        </p:nvSpPr>
        <p:spPr>
          <a:xfrm>
            <a:off x="6635299" y="5213783"/>
            <a:ext cx="1176057" cy="746163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羅小婷 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約用組員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:5433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圓角矩形 12">
            <a:extLst>
              <a:ext uri="{FF2B5EF4-FFF2-40B4-BE49-F238E27FC236}">
                <a16:creationId xmlns:a16="http://schemas.microsoft.com/office/drawing/2014/main" id="{277B06FE-E093-448E-8AAA-E4A80640AFE4}"/>
              </a:ext>
            </a:extLst>
          </p:cNvPr>
          <p:cNvSpPr/>
          <p:nvPr/>
        </p:nvSpPr>
        <p:spPr>
          <a:xfrm>
            <a:off x="2905884" y="5213821"/>
            <a:ext cx="1176057" cy="735417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劉玫玲 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:5436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圓角矩形 13">
            <a:extLst>
              <a:ext uri="{FF2B5EF4-FFF2-40B4-BE49-F238E27FC236}">
                <a16:creationId xmlns:a16="http://schemas.microsoft.com/office/drawing/2014/main" id="{F3C2C1D9-FAA7-465A-93E4-97F3924B2CE6}"/>
              </a:ext>
            </a:extLst>
          </p:cNvPr>
          <p:cNvSpPr/>
          <p:nvPr/>
        </p:nvSpPr>
        <p:spPr>
          <a:xfrm>
            <a:off x="4189732" y="5213782"/>
            <a:ext cx="1176057" cy="746164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廖婉希 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約用組員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:5423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圓角矩形 14">
            <a:extLst>
              <a:ext uri="{FF2B5EF4-FFF2-40B4-BE49-F238E27FC236}">
                <a16:creationId xmlns:a16="http://schemas.microsoft.com/office/drawing/2014/main" id="{A0795482-88B3-47DC-B948-A7D7A94FA4D2}"/>
              </a:ext>
            </a:extLst>
          </p:cNvPr>
          <p:cNvSpPr/>
          <p:nvPr/>
        </p:nvSpPr>
        <p:spPr>
          <a:xfrm>
            <a:off x="1636435" y="5208127"/>
            <a:ext cx="1176057" cy="735417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廖皎汝 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:5414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圓角矩形 15">
            <a:extLst>
              <a:ext uri="{FF2B5EF4-FFF2-40B4-BE49-F238E27FC236}">
                <a16:creationId xmlns:a16="http://schemas.microsoft.com/office/drawing/2014/main" id="{DB180D44-F032-4D20-BBA7-67BF523CB147}"/>
              </a:ext>
            </a:extLst>
          </p:cNvPr>
          <p:cNvSpPr/>
          <p:nvPr/>
        </p:nvSpPr>
        <p:spPr>
          <a:xfrm>
            <a:off x="395536" y="5208127"/>
            <a:ext cx="1176057" cy="735417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吳松澤 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endParaRPr lang="en-US" altLang="zh-TW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:5413</a:t>
            </a:r>
            <a:endParaRPr lang="zh-TW" altLang="en-US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" name="圖片 60">
            <a:extLst>
              <a:ext uri="{FF2B5EF4-FFF2-40B4-BE49-F238E27FC236}">
                <a16:creationId xmlns:a16="http://schemas.microsoft.com/office/drawing/2014/main" id="{B7756292-8280-4964-A33A-9841F8596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44" y="796644"/>
            <a:ext cx="663853" cy="679215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78345D65-26B9-440F-B9EE-4193DE0F6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96" y="4534567"/>
            <a:ext cx="663853" cy="679215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09913160-3230-4EAA-B1CF-95B824DE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6" y="2444525"/>
            <a:ext cx="663853" cy="679215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id="{DA6ECE01-DB42-4067-A539-D007C6E38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2" y="4523817"/>
            <a:ext cx="663853" cy="679215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3CCA39BD-8795-4494-AB16-C8F8D3DCB3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17" y="4526698"/>
            <a:ext cx="663853" cy="679215"/>
          </a:xfrm>
          <a:prstGeom prst="rect">
            <a:avLst/>
          </a:prstGeom>
        </p:spPr>
      </p:pic>
      <p:pic>
        <p:nvPicPr>
          <p:cNvPr id="66" name="圖片 65">
            <a:extLst>
              <a:ext uri="{FF2B5EF4-FFF2-40B4-BE49-F238E27FC236}">
                <a16:creationId xmlns:a16="http://schemas.microsoft.com/office/drawing/2014/main" id="{3C72F7AC-4E66-43D0-8F61-E905AFCDF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0" y="4526698"/>
            <a:ext cx="663853" cy="679215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258EE46F-0F24-4502-8814-6EE2C94822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40" y="2436267"/>
            <a:ext cx="663853" cy="679215"/>
          </a:xfrm>
          <a:prstGeom prst="rect">
            <a:avLst/>
          </a:prstGeom>
        </p:spPr>
      </p:pic>
      <p:pic>
        <p:nvPicPr>
          <p:cNvPr id="68" name="圖片 67">
            <a:extLst>
              <a:ext uri="{FF2B5EF4-FFF2-40B4-BE49-F238E27FC236}">
                <a16:creationId xmlns:a16="http://schemas.microsoft.com/office/drawing/2014/main" id="{46594B11-332C-47AC-A8BE-CE1A4BE8BB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56" y="4526698"/>
            <a:ext cx="663853" cy="679215"/>
          </a:xfrm>
          <a:prstGeom prst="rect">
            <a:avLst/>
          </a:prstGeom>
        </p:spPr>
      </p:pic>
      <p:cxnSp>
        <p:nvCxnSpPr>
          <p:cNvPr id="69" name="肘形接點 26">
            <a:extLst>
              <a:ext uri="{FF2B5EF4-FFF2-40B4-BE49-F238E27FC236}">
                <a16:creationId xmlns:a16="http://schemas.microsoft.com/office/drawing/2014/main" id="{EF120ACF-8F5E-4D73-9BD1-D19781C164CB}"/>
              </a:ext>
            </a:extLst>
          </p:cNvPr>
          <p:cNvCxnSpPr>
            <a:cxnSpLocks/>
            <a:stCxn id="50" idx="3"/>
            <a:endCxn id="62" idx="0"/>
          </p:cNvCxnSpPr>
          <p:nvPr/>
        </p:nvCxnSpPr>
        <p:spPr>
          <a:xfrm>
            <a:off x="4809798" y="1896316"/>
            <a:ext cx="3630424" cy="2638252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接點 27">
            <a:extLst>
              <a:ext uri="{FF2B5EF4-FFF2-40B4-BE49-F238E27FC236}">
                <a16:creationId xmlns:a16="http://schemas.microsoft.com/office/drawing/2014/main" id="{776BF6B5-9B0A-4AFE-A84F-AEF969AF0811}"/>
              </a:ext>
            </a:extLst>
          </p:cNvPr>
          <p:cNvCxnSpPr>
            <a:cxnSpLocks/>
            <a:stCxn id="52" idx="2"/>
            <a:endCxn id="79" idx="0"/>
          </p:cNvCxnSpPr>
          <p:nvPr/>
        </p:nvCxnSpPr>
        <p:spPr>
          <a:xfrm rot="16200000" flipH="1">
            <a:off x="1679327" y="3968523"/>
            <a:ext cx="494172" cy="659410"/>
          </a:xfrm>
          <a:prstGeom prst="bentConnector3">
            <a:avLst>
              <a:gd name="adj1" fmla="val 49358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接點 28">
            <a:extLst>
              <a:ext uri="{FF2B5EF4-FFF2-40B4-BE49-F238E27FC236}">
                <a16:creationId xmlns:a16="http://schemas.microsoft.com/office/drawing/2014/main" id="{942BA3E6-847E-49F9-9A01-5B09C3EC0BD0}"/>
              </a:ext>
            </a:extLst>
          </p:cNvPr>
          <p:cNvCxnSpPr>
            <a:stCxn id="53" idx="2"/>
            <a:endCxn id="66" idx="0"/>
          </p:cNvCxnSpPr>
          <p:nvPr/>
        </p:nvCxnSpPr>
        <p:spPr>
          <a:xfrm rot="16200000" flipH="1">
            <a:off x="4196935" y="3960796"/>
            <a:ext cx="475554" cy="6562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接點 29">
            <a:extLst>
              <a:ext uri="{FF2B5EF4-FFF2-40B4-BE49-F238E27FC236}">
                <a16:creationId xmlns:a16="http://schemas.microsoft.com/office/drawing/2014/main" id="{B2E934D3-D2D8-46FE-AD1D-DC0792ADC5E3}"/>
              </a:ext>
            </a:extLst>
          </p:cNvPr>
          <p:cNvCxnSpPr>
            <a:stCxn id="53" idx="2"/>
          </p:cNvCxnSpPr>
          <p:nvPr/>
        </p:nvCxnSpPr>
        <p:spPr>
          <a:xfrm rot="5400000">
            <a:off x="3564327" y="3984438"/>
            <a:ext cx="475554" cy="60896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接點 30">
            <a:extLst>
              <a:ext uri="{FF2B5EF4-FFF2-40B4-BE49-F238E27FC236}">
                <a16:creationId xmlns:a16="http://schemas.microsoft.com/office/drawing/2014/main" id="{1813E2A4-9E4F-4B60-81AF-380CE8EF40A9}"/>
              </a:ext>
            </a:extLst>
          </p:cNvPr>
          <p:cNvCxnSpPr>
            <a:stCxn id="54" idx="2"/>
            <a:endCxn id="68" idx="0"/>
          </p:cNvCxnSpPr>
          <p:nvPr/>
        </p:nvCxnSpPr>
        <p:spPr>
          <a:xfrm rot="16200000" flipH="1">
            <a:off x="6641546" y="3947861"/>
            <a:ext cx="475556" cy="682117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接點 31">
            <a:extLst>
              <a:ext uri="{FF2B5EF4-FFF2-40B4-BE49-F238E27FC236}">
                <a16:creationId xmlns:a16="http://schemas.microsoft.com/office/drawing/2014/main" id="{5E2B3CBB-90E1-48FB-9AAC-0C069847F70D}"/>
              </a:ext>
            </a:extLst>
          </p:cNvPr>
          <p:cNvCxnSpPr>
            <a:cxnSpLocks/>
            <a:stCxn id="54" idx="2"/>
            <a:endCxn id="65" idx="0"/>
          </p:cNvCxnSpPr>
          <p:nvPr/>
        </p:nvCxnSpPr>
        <p:spPr>
          <a:xfrm rot="5400000">
            <a:off x="6031627" y="4020059"/>
            <a:ext cx="475556" cy="5377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肘形接點 32">
            <a:extLst>
              <a:ext uri="{FF2B5EF4-FFF2-40B4-BE49-F238E27FC236}">
                <a16:creationId xmlns:a16="http://schemas.microsoft.com/office/drawing/2014/main" id="{DA9BD5DC-E52F-4DD5-808A-D227B6DC7F57}"/>
              </a:ext>
            </a:extLst>
          </p:cNvPr>
          <p:cNvCxnSpPr>
            <a:cxnSpLocks/>
            <a:stCxn id="52" idx="2"/>
            <a:endCxn id="64" idx="0"/>
          </p:cNvCxnSpPr>
          <p:nvPr/>
        </p:nvCxnSpPr>
        <p:spPr>
          <a:xfrm rot="5400000">
            <a:off x="1065497" y="3992605"/>
            <a:ext cx="472675" cy="589749"/>
          </a:xfrm>
          <a:prstGeom prst="bentConnector3">
            <a:avLst>
              <a:gd name="adj1" fmla="val 52034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接點: 肘形 36">
            <a:extLst>
              <a:ext uri="{FF2B5EF4-FFF2-40B4-BE49-F238E27FC236}">
                <a16:creationId xmlns:a16="http://schemas.microsoft.com/office/drawing/2014/main" id="{A5B7C4FE-FC43-4C3B-93CB-5789E11E2AA6}"/>
              </a:ext>
            </a:extLst>
          </p:cNvPr>
          <p:cNvCxnSpPr>
            <a:cxnSpLocks/>
            <a:stCxn id="50" idx="1"/>
            <a:endCxn id="63" idx="0"/>
          </p:cNvCxnSpPr>
          <p:nvPr/>
        </p:nvCxnSpPr>
        <p:spPr>
          <a:xfrm rot="10800000" flipV="1">
            <a:off x="1571594" y="1896315"/>
            <a:ext cx="1826937" cy="548209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圖片 76">
            <a:extLst>
              <a:ext uri="{FF2B5EF4-FFF2-40B4-BE49-F238E27FC236}">
                <a16:creationId xmlns:a16="http://schemas.microsoft.com/office/drawing/2014/main" id="{0ADC8455-B8E0-4D64-AE00-627C0385E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38" y="2436267"/>
            <a:ext cx="663853" cy="679215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D90F79F5-D9E6-4F5B-9644-235084A6CF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91" y="4554841"/>
            <a:ext cx="663853" cy="679215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46AAF7C2-0921-4695-B97B-E184ACC66C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91" y="4545314"/>
            <a:ext cx="663853" cy="67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0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二、研發處新進教師研發研習營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活動時間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3:30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活動地點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中正大樓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樓國際會議廳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活動內容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360363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研發處與教師相關之各項業務說明，如國科會計畫申請、產學合作計畫申請、各項獎補助規定等教師相關權利義務。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76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三、主要業務宣導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每年記得申請國科會專題研究計畫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本學期預計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月份開始申請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每年記得帶大專生申請國科會大專生計畫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本學期預計明年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月份開始申請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國科會計畫沒通過或未執行國科會計畫，校內亦有相關計畫補助措施。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發表高品質期刊論文，每年有辦理高額論文獎勵及補助。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產學合作計畫案是技職特色，每年會有行政管理費獎勵撥付，並可申請減免授課時數等相關獎勵。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專利也是技職特色，校內提供相關補助，請老師們踴躍申請。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技術及職業教育法規定教師每任教滿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年應完成至少半年之產業研習或研究，請儘速完成。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技專校院校務基本資料庫填報是大學教師基本義務，每年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月填報兩次，項目不同，務必確實填報。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63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2133600" cy="365125"/>
          </a:xfrm>
        </p:spPr>
        <p:txBody>
          <a:bodyPr/>
          <a:lstStyle/>
          <a:p>
            <a:fld id="{8FF78F11-8986-487F-95D9-601D0983B39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92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362</Words>
  <Application>Microsoft Office PowerPoint</Application>
  <PresentationFormat>如螢幕大小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Office 佈景主題</vt:lpstr>
      <vt:lpstr>1_Office 佈景主題</vt:lpstr>
      <vt:lpstr>研究發展處業務宣導</vt:lpstr>
      <vt:lpstr>目 錄</vt:lpstr>
      <vt:lpstr>PowerPoint 簡報</vt:lpstr>
      <vt:lpstr>二、研發處新進教師研發研習營</vt:lpstr>
      <vt:lpstr>三、主要業務宣導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簡報主題</dc:title>
  <dc:creator>juice</dc:creator>
  <cp:lastModifiedBy>User</cp:lastModifiedBy>
  <cp:revision>130</cp:revision>
  <cp:lastPrinted>2023-09-20T01:24:40Z</cp:lastPrinted>
  <dcterms:created xsi:type="dcterms:W3CDTF">2015-08-19T06:55:37Z</dcterms:created>
  <dcterms:modified xsi:type="dcterms:W3CDTF">2023-09-23T07:08:34Z</dcterms:modified>
</cp:coreProperties>
</file>